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79" r:id="rId3"/>
    <p:sldId id="260" r:id="rId4"/>
    <p:sldId id="274" r:id="rId5"/>
    <p:sldId id="267" r:id="rId6"/>
    <p:sldId id="273" r:id="rId7"/>
    <p:sldId id="268" r:id="rId8"/>
    <p:sldId id="275" r:id="rId9"/>
    <p:sldId id="270" r:id="rId10"/>
    <p:sldId id="276" r:id="rId11"/>
    <p:sldId id="269" r:id="rId12"/>
    <p:sldId id="265" r:id="rId13"/>
    <p:sldId id="272" r:id="rId14"/>
    <p:sldId id="266" r:id="rId1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101A"/>
    <a:srgbClr val="33333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2CA085-CA45-42D2-A2ED-87AD8DBAF7A6}" v="21" dt="2024-06-03T09:07:51.6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36" autoAdjust="0"/>
    <p:restoredTop sz="60432" autoAdjust="0"/>
  </p:normalViewPr>
  <p:slideViewPr>
    <p:cSldViewPr snapToGrid="0">
      <p:cViewPr varScale="1">
        <p:scale>
          <a:sx n="67" d="100"/>
          <a:sy n="67" d="100"/>
        </p:scale>
        <p:origin x="198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rice Danger" userId="054895b61a98925f" providerId="LiveId" clId="{08A62D44-71F7-4029-AADC-BB1053CFBB2E}"/>
    <pc:docChg chg="modSld">
      <pc:chgData name="Patrice Danger" userId="054895b61a98925f" providerId="LiveId" clId="{08A62D44-71F7-4029-AADC-BB1053CFBB2E}" dt="2024-05-05T13:33:39.350" v="6" actId="113"/>
      <pc:docMkLst>
        <pc:docMk/>
      </pc:docMkLst>
      <pc:sldChg chg="modNotesTx">
        <pc:chgData name="Patrice Danger" userId="054895b61a98925f" providerId="LiveId" clId="{08A62D44-71F7-4029-AADC-BB1053CFBB2E}" dt="2024-05-05T13:33:04.691" v="1" actId="20577"/>
        <pc:sldMkLst>
          <pc:docMk/>
          <pc:sldMk cId="3648301269" sldId="258"/>
        </pc:sldMkLst>
      </pc:sldChg>
      <pc:sldChg chg="modNotesTx">
        <pc:chgData name="Patrice Danger" userId="054895b61a98925f" providerId="LiveId" clId="{08A62D44-71F7-4029-AADC-BB1053CFBB2E}" dt="2024-05-05T13:33:39.350" v="6" actId="113"/>
        <pc:sldMkLst>
          <pc:docMk/>
          <pc:sldMk cId="2335020224" sldId="265"/>
        </pc:sldMkLst>
      </pc:sldChg>
      <pc:sldChg chg="modNotesTx">
        <pc:chgData name="Patrice Danger" userId="054895b61a98925f" providerId="LiveId" clId="{08A62D44-71F7-4029-AADC-BB1053CFBB2E}" dt="2024-05-05T13:33:08.705" v="3" actId="20577"/>
        <pc:sldMkLst>
          <pc:docMk/>
          <pc:sldMk cId="758870813" sldId="277"/>
        </pc:sldMkLst>
      </pc:sldChg>
      <pc:sldChg chg="modNotesTx">
        <pc:chgData name="Patrice Danger" userId="054895b61a98925f" providerId="LiveId" clId="{08A62D44-71F7-4029-AADC-BB1053CFBB2E}" dt="2024-05-05T13:33:13.811" v="5" actId="20577"/>
        <pc:sldMkLst>
          <pc:docMk/>
          <pc:sldMk cId="526082752" sldId="278"/>
        </pc:sldMkLst>
      </pc:sldChg>
    </pc:docChg>
  </pc:docChgLst>
  <pc:docChgLst>
    <pc:chgData name="Patrice Danger" userId="054895b61a98925f" providerId="LiveId" clId="{DFB1E52B-129A-4CD5-9A4A-B39CAE339991}"/>
    <pc:docChg chg="delSld modSld sldOrd">
      <pc:chgData name="Patrice Danger" userId="054895b61a98925f" providerId="LiveId" clId="{DFB1E52B-129A-4CD5-9A4A-B39CAE339991}" dt="2024-06-03T09:18:09.685" v="16"/>
      <pc:docMkLst>
        <pc:docMk/>
      </pc:docMkLst>
      <pc:sldChg chg="del">
        <pc:chgData name="Patrice Danger" userId="054895b61a98925f" providerId="LiveId" clId="{DFB1E52B-129A-4CD5-9A4A-B39CAE339991}" dt="2024-06-03T09:09:25.552" v="0" actId="47"/>
        <pc:sldMkLst>
          <pc:docMk/>
          <pc:sldMk cId="3648301269" sldId="258"/>
        </pc:sldMkLst>
      </pc:sldChg>
      <pc:sldChg chg="modNotesTx">
        <pc:chgData name="Patrice Danger" userId="054895b61a98925f" providerId="LiveId" clId="{DFB1E52B-129A-4CD5-9A4A-B39CAE339991}" dt="2024-06-03T09:10:51.901" v="14" actId="20577"/>
        <pc:sldMkLst>
          <pc:docMk/>
          <pc:sldMk cId="2335020224" sldId="265"/>
        </pc:sldMkLst>
      </pc:sldChg>
      <pc:sldChg chg="ord">
        <pc:chgData name="Patrice Danger" userId="054895b61a98925f" providerId="LiveId" clId="{DFB1E52B-129A-4CD5-9A4A-B39CAE339991}" dt="2024-06-03T09:18:09.685" v="16"/>
        <pc:sldMkLst>
          <pc:docMk/>
          <pc:sldMk cId="4005034346" sldId="266"/>
        </pc:sldMkLst>
      </pc:sldChg>
      <pc:sldChg chg="del">
        <pc:chgData name="Patrice Danger" userId="054895b61a98925f" providerId="LiveId" clId="{DFB1E52B-129A-4CD5-9A4A-B39CAE339991}" dt="2024-06-03T09:09:25.552" v="0" actId="47"/>
        <pc:sldMkLst>
          <pc:docMk/>
          <pc:sldMk cId="758870813" sldId="277"/>
        </pc:sldMkLst>
      </pc:sldChg>
      <pc:sldChg chg="del">
        <pc:chgData name="Patrice Danger" userId="054895b61a98925f" providerId="LiveId" clId="{DFB1E52B-129A-4CD5-9A4A-B39CAE339991}" dt="2024-06-03T09:09:25.552" v="0" actId="47"/>
        <pc:sldMkLst>
          <pc:docMk/>
          <pc:sldMk cId="526082752" sldId="278"/>
        </pc:sldMkLst>
      </pc:sldChg>
    </pc:docChg>
  </pc:docChgLst>
  <pc:docChgLst>
    <pc:chgData name="Patrice Danger" userId="054895b61a98925f" providerId="LiveId" clId="{4E2CA085-CA45-42D2-A2ED-87AD8DBAF7A6}"/>
    <pc:docChg chg="undo custSel addSld modSld sldOrd">
      <pc:chgData name="Patrice Danger" userId="054895b61a98925f" providerId="LiveId" clId="{4E2CA085-CA45-42D2-A2ED-87AD8DBAF7A6}" dt="2024-06-03T09:08:42.604" v="124" actId="113"/>
      <pc:docMkLst>
        <pc:docMk/>
      </pc:docMkLst>
      <pc:sldChg chg="addSp modSp mod setBg modNotesTx">
        <pc:chgData name="Patrice Danger" userId="054895b61a98925f" providerId="LiveId" clId="{4E2CA085-CA45-42D2-A2ED-87AD8DBAF7A6}" dt="2024-06-03T09:07:29.620" v="80"/>
        <pc:sldMkLst>
          <pc:docMk/>
          <pc:sldMk cId="3648301269" sldId="258"/>
        </pc:sldMkLst>
        <pc:picChg chg="add mod">
          <ac:chgData name="Patrice Danger" userId="054895b61a98925f" providerId="LiveId" clId="{4E2CA085-CA45-42D2-A2ED-87AD8DBAF7A6}" dt="2024-06-03T09:00:04.820" v="31" actId="1076"/>
          <ac:picMkLst>
            <pc:docMk/>
            <pc:sldMk cId="3648301269" sldId="258"/>
            <ac:picMk id="5" creationId="{95B91CD3-F6A6-6E4A-C7B4-D30309FC00C8}"/>
          </ac:picMkLst>
        </pc:picChg>
      </pc:sldChg>
      <pc:sldChg chg="addSp modSp mod">
        <pc:chgData name="Patrice Danger" userId="054895b61a98925f" providerId="LiveId" clId="{4E2CA085-CA45-42D2-A2ED-87AD8DBAF7A6}" dt="2024-06-03T08:58:26.381" v="22" actId="1076"/>
        <pc:sldMkLst>
          <pc:docMk/>
          <pc:sldMk cId="758870813" sldId="277"/>
        </pc:sldMkLst>
        <pc:picChg chg="add mod">
          <ac:chgData name="Patrice Danger" userId="054895b61a98925f" providerId="LiveId" clId="{4E2CA085-CA45-42D2-A2ED-87AD8DBAF7A6}" dt="2024-06-03T08:58:26.381" v="22" actId="1076"/>
          <ac:picMkLst>
            <pc:docMk/>
            <pc:sldMk cId="758870813" sldId="277"/>
            <ac:picMk id="5" creationId="{10A61DFF-D92B-94E8-1F46-75CB54400DA6}"/>
          </ac:picMkLst>
        </pc:picChg>
      </pc:sldChg>
      <pc:sldChg chg="addSp delSp modSp mod">
        <pc:chgData name="Patrice Danger" userId="054895b61a98925f" providerId="LiveId" clId="{4E2CA085-CA45-42D2-A2ED-87AD8DBAF7A6}" dt="2024-06-03T08:57:42.428" v="13" actId="1076"/>
        <pc:sldMkLst>
          <pc:docMk/>
          <pc:sldMk cId="526082752" sldId="278"/>
        </pc:sldMkLst>
        <pc:spChg chg="mod">
          <ac:chgData name="Patrice Danger" userId="054895b61a98925f" providerId="LiveId" clId="{4E2CA085-CA45-42D2-A2ED-87AD8DBAF7A6}" dt="2024-06-03T08:57:20.212" v="6" actId="20577"/>
          <ac:spMkLst>
            <pc:docMk/>
            <pc:sldMk cId="526082752" sldId="278"/>
            <ac:spMk id="2" creationId="{04F2CFF2-F1DC-D3D0-2D01-A6D780CEC25A}"/>
          </ac:spMkLst>
        </pc:spChg>
        <pc:picChg chg="add del mod">
          <ac:chgData name="Patrice Danger" userId="054895b61a98925f" providerId="LiveId" clId="{4E2CA085-CA45-42D2-A2ED-87AD8DBAF7A6}" dt="2024-06-03T08:57:16.647" v="5" actId="478"/>
          <ac:picMkLst>
            <pc:docMk/>
            <pc:sldMk cId="526082752" sldId="278"/>
            <ac:picMk id="5" creationId="{83BC89D7-7379-5482-395E-AF6569F9E0C0}"/>
          </ac:picMkLst>
        </pc:picChg>
        <pc:picChg chg="add mod">
          <ac:chgData name="Patrice Danger" userId="054895b61a98925f" providerId="LiveId" clId="{4E2CA085-CA45-42D2-A2ED-87AD8DBAF7A6}" dt="2024-06-03T08:57:42.428" v="13" actId="1076"/>
          <ac:picMkLst>
            <pc:docMk/>
            <pc:sldMk cId="526082752" sldId="278"/>
            <ac:picMk id="8" creationId="{2F1C1D66-ED4F-938A-1766-977D2B4FCB69}"/>
          </ac:picMkLst>
        </pc:picChg>
      </pc:sldChg>
      <pc:sldChg chg="addSp delSp modSp add mod ord setBg delDesignElem modNotesTx">
        <pc:chgData name="Patrice Danger" userId="054895b61a98925f" providerId="LiveId" clId="{4E2CA085-CA45-42D2-A2ED-87AD8DBAF7A6}" dt="2024-06-03T09:08:42.604" v="124" actId="113"/>
        <pc:sldMkLst>
          <pc:docMk/>
          <pc:sldMk cId="1991891799" sldId="279"/>
        </pc:sldMkLst>
        <pc:spChg chg="del mod">
          <ac:chgData name="Patrice Danger" userId="054895b61a98925f" providerId="LiveId" clId="{4E2CA085-CA45-42D2-A2ED-87AD8DBAF7A6}" dt="2024-06-03T09:03:40.370" v="44" actId="478"/>
          <ac:spMkLst>
            <pc:docMk/>
            <pc:sldMk cId="1991891799" sldId="279"/>
            <ac:spMk id="2" creationId="{04F2CFF2-F1DC-D3D0-2D01-A6D780CEC25A}"/>
          </ac:spMkLst>
        </pc:spChg>
        <pc:spChg chg="del mod">
          <ac:chgData name="Patrice Danger" userId="054895b61a98925f" providerId="LiveId" clId="{4E2CA085-CA45-42D2-A2ED-87AD8DBAF7A6}" dt="2024-06-03T09:02:37.651" v="39" actId="478"/>
          <ac:spMkLst>
            <pc:docMk/>
            <pc:sldMk cId="1991891799" sldId="279"/>
            <ac:spMk id="6" creationId="{A138A1FD-FADA-CA56-6BCF-7A03B8C506EA}"/>
          </ac:spMkLst>
        </pc:spChg>
        <pc:spChg chg="add del mod">
          <ac:chgData name="Patrice Danger" userId="054895b61a98925f" providerId="LiveId" clId="{4E2CA085-CA45-42D2-A2ED-87AD8DBAF7A6}" dt="2024-06-03T09:03:18.928" v="40" actId="1032"/>
          <ac:spMkLst>
            <pc:docMk/>
            <pc:sldMk cId="1991891799" sldId="279"/>
            <ac:spMk id="7" creationId="{CD69EF19-0FF2-7ED2-A609-741330A2D481}"/>
          </ac:spMkLst>
        </pc:spChg>
        <pc:spChg chg="add del mod">
          <ac:chgData name="Patrice Danger" userId="054895b61a98925f" providerId="LiveId" clId="{4E2CA085-CA45-42D2-A2ED-87AD8DBAF7A6}" dt="2024-06-03T09:03:44.615" v="45" actId="478"/>
          <ac:spMkLst>
            <pc:docMk/>
            <pc:sldMk cId="1991891799" sldId="279"/>
            <ac:spMk id="10" creationId="{14D232FF-EE8A-370F-E77F-C6521A807489}"/>
          </ac:spMkLst>
        </pc:spChg>
        <pc:spChg chg="add del">
          <ac:chgData name="Patrice Danger" userId="054895b61a98925f" providerId="LiveId" clId="{4E2CA085-CA45-42D2-A2ED-87AD8DBAF7A6}" dt="2024-06-03T09:02:31.410" v="38" actId="26606"/>
          <ac:spMkLst>
            <pc:docMk/>
            <pc:sldMk cId="1991891799" sldId="279"/>
            <ac:spMk id="11" creationId="{E8A8EAB8-D2FF-444D-B34B-7D32F106AD0E}"/>
          </ac:spMkLst>
        </pc:spChg>
        <pc:spChg chg="del">
          <ac:chgData name="Patrice Danger" userId="054895b61a98925f" providerId="LiveId" clId="{4E2CA085-CA45-42D2-A2ED-87AD8DBAF7A6}" dt="2024-06-03T09:01:09.026" v="33"/>
          <ac:spMkLst>
            <pc:docMk/>
            <pc:sldMk cId="1991891799" sldId="279"/>
            <ac:spMk id="20" creationId="{A9E881A4-A468-403A-9941-F8FFD5C68144}"/>
          </ac:spMkLst>
        </pc:spChg>
        <pc:spChg chg="del">
          <ac:chgData name="Patrice Danger" userId="054895b61a98925f" providerId="LiveId" clId="{4E2CA085-CA45-42D2-A2ED-87AD8DBAF7A6}" dt="2024-06-03T09:01:09.026" v="33"/>
          <ac:spMkLst>
            <pc:docMk/>
            <pc:sldMk cId="1991891799" sldId="279"/>
            <ac:spMk id="22" creationId="{6F168544-607B-491A-8601-3087D0FCE1DD}"/>
          </ac:spMkLst>
        </pc:spChg>
        <pc:graphicFrameChg chg="add mod modGraphic">
          <ac:chgData name="Patrice Danger" userId="054895b61a98925f" providerId="LiveId" clId="{4E2CA085-CA45-42D2-A2ED-87AD8DBAF7A6}" dt="2024-06-03T09:06:41.550" v="62" actId="208"/>
          <ac:graphicFrameMkLst>
            <pc:docMk/>
            <pc:sldMk cId="1991891799" sldId="279"/>
            <ac:graphicFrameMk id="8" creationId="{85B60E42-F922-B1C0-0ABE-4E3504783D96}"/>
          </ac:graphicFrameMkLst>
        </pc:graphicFrameChg>
        <pc:picChg chg="mod ord">
          <ac:chgData name="Patrice Danger" userId="054895b61a98925f" providerId="LiveId" clId="{4E2CA085-CA45-42D2-A2ED-87AD8DBAF7A6}" dt="2024-06-03T09:02:31.410" v="38" actId="26606"/>
          <ac:picMkLst>
            <pc:docMk/>
            <pc:sldMk cId="1991891799" sldId="279"/>
            <ac:picMk id="4" creationId="{52C8891D-8F4B-777C-54F4-362733C8CF86}"/>
          </ac:picMkLst>
        </pc:picChg>
        <pc:picChg chg="del">
          <ac:chgData name="Patrice Danger" userId="054895b61a98925f" providerId="LiveId" clId="{4E2CA085-CA45-42D2-A2ED-87AD8DBAF7A6}" dt="2024-06-03T09:01:21.904" v="34" actId="478"/>
          <ac:picMkLst>
            <pc:docMk/>
            <pc:sldMk cId="1991891799" sldId="279"/>
            <ac:picMk id="5" creationId="{95B91CD3-F6A6-6E4A-C7B4-D30309FC00C8}"/>
          </ac:picMkLst>
        </pc:picChg>
        <pc:cxnChg chg="add del">
          <ac:chgData name="Patrice Danger" userId="054895b61a98925f" providerId="LiveId" clId="{4E2CA085-CA45-42D2-A2ED-87AD8DBAF7A6}" dt="2024-06-03T09:02:31.410" v="38" actId="26606"/>
          <ac:cxnSpMkLst>
            <pc:docMk/>
            <pc:sldMk cId="1991891799" sldId="279"/>
            <ac:cxnSpMk id="13" creationId="{EEA38897-7BA3-4408-8083-3235339C4A60}"/>
          </ac:cxnSpMkLst>
        </pc:cxnChg>
        <pc:cxnChg chg="add del">
          <ac:chgData name="Patrice Danger" userId="054895b61a98925f" providerId="LiveId" clId="{4E2CA085-CA45-42D2-A2ED-87AD8DBAF7A6}" dt="2024-06-03T09:02:31.410" v="38" actId="26606"/>
          <ac:cxnSpMkLst>
            <pc:docMk/>
            <pc:sldMk cId="1991891799" sldId="279"/>
            <ac:cxnSpMk id="15" creationId="{F11AD06B-AB20-4097-8606-5DA00DBACE88}"/>
          </ac:cxnSpMkLst>
        </pc:cxnChg>
      </pc:sldChg>
    </pc:docChg>
  </pc:docChgLst>
  <pc:docChgLst>
    <pc:chgData name="Patrice Danger" userId="054895b61a98925f" providerId="LiveId" clId="{87F9FBAD-9A7F-4ABF-88F5-CEA29418E32A}"/>
    <pc:docChg chg="custSel modSld">
      <pc:chgData name="Patrice Danger" userId="054895b61a98925f" providerId="LiveId" clId="{87F9FBAD-9A7F-4ABF-88F5-CEA29418E32A}" dt="2024-05-05T13:04:43.082" v="194" actId="20577"/>
      <pc:docMkLst>
        <pc:docMk/>
      </pc:docMkLst>
      <pc:sldChg chg="modNotesTx">
        <pc:chgData name="Patrice Danger" userId="054895b61a98925f" providerId="LiveId" clId="{87F9FBAD-9A7F-4ABF-88F5-CEA29418E32A}" dt="2024-05-05T12:34:19.690" v="1" actId="6549"/>
        <pc:sldMkLst>
          <pc:docMk/>
          <pc:sldMk cId="3648301269" sldId="258"/>
        </pc:sldMkLst>
      </pc:sldChg>
      <pc:sldChg chg="modNotesTx">
        <pc:chgData name="Patrice Danger" userId="054895b61a98925f" providerId="LiveId" clId="{87F9FBAD-9A7F-4ABF-88F5-CEA29418E32A}" dt="2024-05-05T13:04:43.082" v="194" actId="20577"/>
        <pc:sldMkLst>
          <pc:docMk/>
          <pc:sldMk cId="2335020224" sldId="265"/>
        </pc:sldMkLst>
      </pc:sldChg>
      <pc:sldChg chg="modNotesTx">
        <pc:chgData name="Patrice Danger" userId="054895b61a98925f" providerId="LiveId" clId="{87F9FBAD-9A7F-4ABF-88F5-CEA29418E32A}" dt="2024-05-05T12:39:06.211" v="123" actId="6549"/>
        <pc:sldMkLst>
          <pc:docMk/>
          <pc:sldMk cId="3376391591" sldId="267"/>
        </pc:sldMkLst>
      </pc:sldChg>
      <pc:sldChg chg="modNotesTx">
        <pc:chgData name="Patrice Danger" userId="054895b61a98925f" providerId="LiveId" clId="{87F9FBAD-9A7F-4ABF-88F5-CEA29418E32A}" dt="2024-05-05T13:01:31.888" v="159" actId="20577"/>
        <pc:sldMkLst>
          <pc:docMk/>
          <pc:sldMk cId="524582916" sldId="268"/>
        </pc:sldMkLst>
      </pc:sldChg>
      <pc:sldChg chg="modNotesTx">
        <pc:chgData name="Patrice Danger" userId="054895b61a98925f" providerId="LiveId" clId="{87F9FBAD-9A7F-4ABF-88F5-CEA29418E32A}" dt="2024-05-05T13:04:08.670" v="190" actId="20577"/>
        <pc:sldMkLst>
          <pc:docMk/>
          <pc:sldMk cId="752991273" sldId="269"/>
        </pc:sldMkLst>
      </pc:sldChg>
      <pc:sldChg chg="modNotesTx">
        <pc:chgData name="Patrice Danger" userId="054895b61a98925f" providerId="LiveId" clId="{87F9FBAD-9A7F-4ABF-88F5-CEA29418E32A}" dt="2024-05-05T13:02:43.846" v="175" actId="20577"/>
        <pc:sldMkLst>
          <pc:docMk/>
          <pc:sldMk cId="3973080416" sldId="270"/>
        </pc:sldMkLst>
      </pc:sldChg>
      <pc:sldChg chg="modNotesTx">
        <pc:chgData name="Patrice Danger" userId="054895b61a98925f" providerId="LiveId" clId="{87F9FBAD-9A7F-4ABF-88F5-CEA29418E32A}" dt="2024-05-05T12:34:25.698" v="3" actId="6549"/>
        <pc:sldMkLst>
          <pc:docMk/>
          <pc:sldMk cId="758870813" sldId="277"/>
        </pc:sldMkLst>
      </pc:sldChg>
      <pc:sldChg chg="modNotesTx">
        <pc:chgData name="Patrice Danger" userId="054895b61a98925f" providerId="LiveId" clId="{87F9FBAD-9A7F-4ABF-88F5-CEA29418E32A}" dt="2024-05-05T12:34:39.856" v="16" actId="6549"/>
        <pc:sldMkLst>
          <pc:docMk/>
          <pc:sldMk cId="526082752" sldId="278"/>
        </pc:sldMkLst>
      </pc:sldChg>
    </pc:docChg>
  </pc:docChgLst>
  <pc:docChgLst>
    <pc:chgData name="Patrice Danger" userId="054895b61a98925f" providerId="LiveId" clId="{B52C3AF6-5673-4DF1-AFE7-392DD66EEF28}"/>
    <pc:docChg chg="undo custSel addSld delSld modSld sldOrd">
      <pc:chgData name="Patrice Danger" userId="054895b61a98925f" providerId="LiveId" clId="{B52C3AF6-5673-4DF1-AFE7-392DD66EEF28}" dt="2024-05-05T06:26:45.767" v="268" actId="26606"/>
      <pc:docMkLst>
        <pc:docMk/>
      </pc:docMkLst>
      <pc:sldChg chg="del">
        <pc:chgData name="Patrice Danger" userId="054895b61a98925f" providerId="LiveId" clId="{B52C3AF6-5673-4DF1-AFE7-392DD66EEF28}" dt="2024-05-05T06:25:35.114" v="266" actId="47"/>
        <pc:sldMkLst>
          <pc:docMk/>
          <pc:sldMk cId="3887914514" sldId="256"/>
        </pc:sldMkLst>
      </pc:sldChg>
      <pc:sldChg chg="addSp delSp modSp new mod">
        <pc:chgData name="Patrice Danger" userId="054895b61a98925f" providerId="LiveId" clId="{B52C3AF6-5673-4DF1-AFE7-392DD66EEF28}" dt="2024-05-05T06:13:36.084" v="25" actId="14100"/>
        <pc:sldMkLst>
          <pc:docMk/>
          <pc:sldMk cId="1515817645" sldId="257"/>
        </pc:sldMkLst>
        <pc:spChg chg="del">
          <ac:chgData name="Patrice Danger" userId="054895b61a98925f" providerId="LiveId" clId="{B52C3AF6-5673-4DF1-AFE7-392DD66EEF28}" dt="2024-05-05T06:13:27.724" v="22" actId="478"/>
          <ac:spMkLst>
            <pc:docMk/>
            <pc:sldMk cId="1515817645" sldId="257"/>
            <ac:spMk id="2" creationId="{18FA2CA1-CFA4-C306-B7BF-7F1E802771F4}"/>
          </ac:spMkLst>
        </pc:spChg>
        <pc:spChg chg="add del">
          <ac:chgData name="Patrice Danger" userId="054895b61a98925f" providerId="LiveId" clId="{B52C3AF6-5673-4DF1-AFE7-392DD66EEF28}" dt="2024-05-05T06:12:44.512" v="19"/>
          <ac:spMkLst>
            <pc:docMk/>
            <pc:sldMk cId="1515817645" sldId="257"/>
            <ac:spMk id="3" creationId="{615F5A16-7485-232F-CE2B-1B80C4FFE630}"/>
          </ac:spMkLst>
        </pc:spChg>
        <pc:picChg chg="add mod">
          <ac:chgData name="Patrice Danger" userId="054895b61a98925f" providerId="LiveId" clId="{B52C3AF6-5673-4DF1-AFE7-392DD66EEF28}" dt="2024-05-05T06:10:51.405" v="13"/>
          <ac:picMkLst>
            <pc:docMk/>
            <pc:sldMk cId="1515817645" sldId="257"/>
            <ac:picMk id="5" creationId="{F5404EBE-6355-A631-2F01-3953A9153784}"/>
          </ac:picMkLst>
        </pc:picChg>
        <pc:picChg chg="add mod">
          <ac:chgData name="Patrice Danger" userId="054895b61a98925f" providerId="LiveId" clId="{B52C3AF6-5673-4DF1-AFE7-392DD66EEF28}" dt="2024-05-05T06:11:30.944" v="18" actId="931"/>
          <ac:picMkLst>
            <pc:docMk/>
            <pc:sldMk cId="1515817645" sldId="257"/>
            <ac:picMk id="7" creationId="{59A28EFC-39F4-4E39-F30B-FB8D2FE53B3E}"/>
          </ac:picMkLst>
        </pc:picChg>
        <pc:picChg chg="add mod">
          <ac:chgData name="Patrice Danger" userId="054895b61a98925f" providerId="LiveId" clId="{B52C3AF6-5673-4DF1-AFE7-392DD66EEF28}" dt="2024-05-05T06:13:36.084" v="25" actId="14100"/>
          <ac:picMkLst>
            <pc:docMk/>
            <pc:sldMk cId="1515817645" sldId="257"/>
            <ac:picMk id="9" creationId="{3CA6B310-254B-6A63-8F6E-E89581637A66}"/>
          </ac:picMkLst>
        </pc:picChg>
      </pc:sldChg>
      <pc:sldChg chg="addSp delSp modSp new mod setBg setClrOvrMap">
        <pc:chgData name="Patrice Danger" userId="054895b61a98925f" providerId="LiveId" clId="{B52C3AF6-5673-4DF1-AFE7-392DD66EEF28}" dt="2024-05-05T06:26:45.767" v="268" actId="26606"/>
        <pc:sldMkLst>
          <pc:docMk/>
          <pc:sldMk cId="3648301269" sldId="258"/>
        </pc:sldMkLst>
        <pc:spChg chg="mod">
          <ac:chgData name="Patrice Danger" userId="054895b61a98925f" providerId="LiveId" clId="{B52C3AF6-5673-4DF1-AFE7-392DD66EEF28}" dt="2024-05-05T06:26:45.767" v="268" actId="26606"/>
          <ac:spMkLst>
            <pc:docMk/>
            <pc:sldMk cId="3648301269" sldId="258"/>
            <ac:spMk id="2" creationId="{04F2CFF2-F1DC-D3D0-2D01-A6D780CEC25A}"/>
          </ac:spMkLst>
        </pc:spChg>
        <pc:spChg chg="del">
          <ac:chgData name="Patrice Danger" userId="054895b61a98925f" providerId="LiveId" clId="{B52C3AF6-5673-4DF1-AFE7-392DD66EEF28}" dt="2024-05-05T06:14:39.001" v="27"/>
          <ac:spMkLst>
            <pc:docMk/>
            <pc:sldMk cId="3648301269" sldId="258"/>
            <ac:spMk id="3" creationId="{64B23C9A-5FD4-AB83-E30D-EB94D9DD74D1}"/>
          </ac:spMkLst>
        </pc:spChg>
        <pc:spChg chg="add mod">
          <ac:chgData name="Patrice Danger" userId="054895b61a98925f" providerId="LiveId" clId="{B52C3AF6-5673-4DF1-AFE7-392DD66EEF28}" dt="2024-05-05T06:26:45.767" v="268" actId="26606"/>
          <ac:spMkLst>
            <pc:docMk/>
            <pc:sldMk cId="3648301269" sldId="258"/>
            <ac:spMk id="6" creationId="{A138A1FD-FADA-CA56-6BCF-7A03B8C506EA}"/>
          </ac:spMkLst>
        </pc:spChg>
        <pc:spChg chg="add del">
          <ac:chgData name="Patrice Danger" userId="054895b61a98925f" providerId="LiveId" clId="{B52C3AF6-5673-4DF1-AFE7-392DD66EEF28}" dt="2024-05-05T06:26:45.767" v="268" actId="26606"/>
          <ac:spMkLst>
            <pc:docMk/>
            <pc:sldMk cId="3648301269" sldId="258"/>
            <ac:spMk id="11" creationId="{B95B9BA8-1D69-4796-85F5-B6D0BD52354B}"/>
          </ac:spMkLst>
        </pc:spChg>
        <pc:grpChg chg="add del">
          <ac:chgData name="Patrice Danger" userId="054895b61a98925f" providerId="LiveId" clId="{B52C3AF6-5673-4DF1-AFE7-392DD66EEF28}" dt="2024-05-05T06:26:45.767" v="268" actId="26606"/>
          <ac:grpSpMkLst>
            <pc:docMk/>
            <pc:sldMk cId="3648301269" sldId="258"/>
            <ac:grpSpMk id="13" creationId="{4728F330-19FB-4D39-BD0F-53032ABFEB7F}"/>
          </ac:grpSpMkLst>
        </pc:grpChg>
        <pc:picChg chg="add del mod">
          <ac:chgData name="Patrice Danger" userId="054895b61a98925f" providerId="LiveId" clId="{B52C3AF6-5673-4DF1-AFE7-392DD66EEF28}" dt="2024-05-05T06:16:15.318" v="44" actId="478"/>
          <ac:picMkLst>
            <pc:docMk/>
            <pc:sldMk cId="3648301269" sldId="258"/>
            <ac:picMk id="4" creationId="{E78915BD-DDA8-6B10-0C09-2DF2F061DEC0}"/>
          </ac:picMkLst>
        </pc:picChg>
      </pc:sldChg>
      <pc:sldChg chg="addSp delSp modSp new mod setBg">
        <pc:chgData name="Patrice Danger" userId="054895b61a98925f" providerId="LiveId" clId="{B52C3AF6-5673-4DF1-AFE7-392DD66EEF28}" dt="2024-05-05T06:17:46.197" v="95" actId="20577"/>
        <pc:sldMkLst>
          <pc:docMk/>
          <pc:sldMk cId="729453082" sldId="259"/>
        </pc:sldMkLst>
        <pc:spChg chg="mod">
          <ac:chgData name="Patrice Danger" userId="054895b61a98925f" providerId="LiveId" clId="{B52C3AF6-5673-4DF1-AFE7-392DD66EEF28}" dt="2024-05-05T06:17:46.197" v="95" actId="20577"/>
          <ac:spMkLst>
            <pc:docMk/>
            <pc:sldMk cId="729453082" sldId="259"/>
            <ac:spMk id="2" creationId="{5BD97DFB-7678-5F78-7748-58FFD208EE5F}"/>
          </ac:spMkLst>
        </pc:spChg>
        <pc:spChg chg="del">
          <ac:chgData name="Patrice Danger" userId="054895b61a98925f" providerId="LiveId" clId="{B52C3AF6-5673-4DF1-AFE7-392DD66EEF28}" dt="2024-05-05T06:17:31.916" v="78"/>
          <ac:spMkLst>
            <pc:docMk/>
            <pc:sldMk cId="729453082" sldId="259"/>
            <ac:spMk id="3" creationId="{ECAF0C85-6B3A-7344-9D75-E83054641A74}"/>
          </ac:spMkLst>
        </pc:spChg>
        <pc:graphicFrameChg chg="add mod">
          <ac:chgData name="Patrice Danger" userId="054895b61a98925f" providerId="LiveId" clId="{B52C3AF6-5673-4DF1-AFE7-392DD66EEF28}" dt="2024-05-05T06:17:31.916" v="78"/>
          <ac:graphicFrameMkLst>
            <pc:docMk/>
            <pc:sldMk cId="729453082" sldId="259"/>
            <ac:graphicFrameMk id="4" creationId="{F975D5A6-07CF-8790-58A3-5AB994299668}"/>
          </ac:graphicFrameMkLst>
        </pc:graphicFrameChg>
      </pc:sldChg>
      <pc:sldChg chg="addSp modSp new mod setBg">
        <pc:chgData name="Patrice Danger" userId="054895b61a98925f" providerId="LiveId" clId="{B52C3AF6-5673-4DF1-AFE7-392DD66EEF28}" dt="2024-05-05T06:18:24.818" v="122" actId="20577"/>
        <pc:sldMkLst>
          <pc:docMk/>
          <pc:sldMk cId="1402363793" sldId="260"/>
        </pc:sldMkLst>
        <pc:spChg chg="mod">
          <ac:chgData name="Patrice Danger" userId="054895b61a98925f" providerId="LiveId" clId="{B52C3AF6-5673-4DF1-AFE7-392DD66EEF28}" dt="2024-05-05T06:18:16.208" v="119" actId="20577"/>
          <ac:spMkLst>
            <pc:docMk/>
            <pc:sldMk cId="1402363793" sldId="260"/>
            <ac:spMk id="2" creationId="{64C74B78-F47C-6EDF-B22C-238BFDA36FD9}"/>
          </ac:spMkLst>
        </pc:spChg>
        <pc:spChg chg="mod">
          <ac:chgData name="Patrice Danger" userId="054895b61a98925f" providerId="LiveId" clId="{B52C3AF6-5673-4DF1-AFE7-392DD66EEF28}" dt="2024-05-05T06:18:24.818" v="122" actId="20577"/>
          <ac:spMkLst>
            <pc:docMk/>
            <pc:sldMk cId="1402363793" sldId="260"/>
            <ac:spMk id="3" creationId="{B5AE1E84-02C6-5617-944C-3CF11A12B8B6}"/>
          </ac:spMkLst>
        </pc:spChg>
        <pc:picChg chg="add mod">
          <ac:chgData name="Patrice Danger" userId="054895b61a98925f" providerId="LiveId" clId="{B52C3AF6-5673-4DF1-AFE7-392DD66EEF28}" dt="2024-05-05T06:15:21.257" v="30"/>
          <ac:picMkLst>
            <pc:docMk/>
            <pc:sldMk cId="1402363793" sldId="260"/>
            <ac:picMk id="4" creationId="{ED70D87F-DCBA-F32C-533D-16778B66F993}"/>
          </ac:picMkLst>
        </pc:picChg>
      </pc:sldChg>
      <pc:sldChg chg="addSp delSp modSp add mod setBg">
        <pc:chgData name="Patrice Danger" userId="054895b61a98925f" providerId="LiveId" clId="{B52C3AF6-5673-4DF1-AFE7-392DD66EEF28}" dt="2024-05-05T06:18:00.917" v="105"/>
        <pc:sldMkLst>
          <pc:docMk/>
          <pc:sldMk cId="2658276227" sldId="261"/>
        </pc:sldMkLst>
        <pc:spChg chg="mod">
          <ac:chgData name="Patrice Danger" userId="054895b61a98925f" providerId="LiveId" clId="{B52C3AF6-5673-4DF1-AFE7-392DD66EEF28}" dt="2024-05-05T06:17:55.463" v="104" actId="20577"/>
          <ac:spMkLst>
            <pc:docMk/>
            <pc:sldMk cId="2658276227" sldId="261"/>
            <ac:spMk id="2" creationId="{64C74B78-F47C-6EDF-B22C-238BFDA36FD9}"/>
          </ac:spMkLst>
        </pc:spChg>
        <pc:spChg chg="del">
          <ac:chgData name="Patrice Danger" userId="054895b61a98925f" providerId="LiveId" clId="{B52C3AF6-5673-4DF1-AFE7-392DD66EEF28}" dt="2024-05-05T06:18:00.917" v="105"/>
          <ac:spMkLst>
            <pc:docMk/>
            <pc:sldMk cId="2658276227" sldId="261"/>
            <ac:spMk id="3" creationId="{B5AE1E84-02C6-5617-944C-3CF11A12B8B6}"/>
          </ac:spMkLst>
        </pc:spChg>
        <pc:graphicFrameChg chg="add mod">
          <ac:chgData name="Patrice Danger" userId="054895b61a98925f" providerId="LiveId" clId="{B52C3AF6-5673-4DF1-AFE7-392DD66EEF28}" dt="2024-05-05T06:18:00.917" v="105"/>
          <ac:graphicFrameMkLst>
            <pc:docMk/>
            <pc:sldMk cId="2658276227" sldId="261"/>
            <ac:graphicFrameMk id="4" creationId="{92B3B9DD-8C99-472A-3464-32FF0CEE1283}"/>
          </ac:graphicFrameMkLst>
        </pc:graphicFrameChg>
      </pc:sldChg>
      <pc:sldChg chg="modSp new mod ord setBg">
        <pc:chgData name="Patrice Danger" userId="054895b61a98925f" providerId="LiveId" clId="{B52C3AF6-5673-4DF1-AFE7-392DD66EEF28}" dt="2024-05-05T06:19:33.429" v="142" actId="20577"/>
        <pc:sldMkLst>
          <pc:docMk/>
          <pc:sldMk cId="359272234" sldId="262"/>
        </pc:sldMkLst>
        <pc:spChg chg="mod">
          <ac:chgData name="Patrice Danger" userId="054895b61a98925f" providerId="LiveId" clId="{B52C3AF6-5673-4DF1-AFE7-392DD66EEF28}" dt="2024-05-05T06:19:33.429" v="142" actId="20577"/>
          <ac:spMkLst>
            <pc:docMk/>
            <pc:sldMk cId="359272234" sldId="262"/>
            <ac:spMk id="2" creationId="{E47D5767-674D-85B0-ED0D-3789F809CA2B}"/>
          </ac:spMkLst>
        </pc:spChg>
      </pc:sldChg>
      <pc:sldChg chg="modSp new mod setBg">
        <pc:chgData name="Patrice Danger" userId="054895b61a98925f" providerId="LiveId" clId="{B52C3AF6-5673-4DF1-AFE7-392DD66EEF28}" dt="2024-05-05T06:19:57.979" v="167" actId="20577"/>
        <pc:sldMkLst>
          <pc:docMk/>
          <pc:sldMk cId="709661929" sldId="263"/>
        </pc:sldMkLst>
        <pc:spChg chg="mod">
          <ac:chgData name="Patrice Danger" userId="054895b61a98925f" providerId="LiveId" clId="{B52C3AF6-5673-4DF1-AFE7-392DD66EEF28}" dt="2024-05-05T06:19:57.979" v="167" actId="20577"/>
          <ac:spMkLst>
            <pc:docMk/>
            <pc:sldMk cId="709661929" sldId="263"/>
            <ac:spMk id="2" creationId="{84CD86F8-CC9F-7F4C-DC96-12A3E19603ED}"/>
          </ac:spMkLst>
        </pc:spChg>
      </pc:sldChg>
      <pc:sldChg chg="modSp new mod setBg modNotesTx">
        <pc:chgData name="Patrice Danger" userId="054895b61a98925f" providerId="LiveId" clId="{B52C3AF6-5673-4DF1-AFE7-392DD66EEF28}" dt="2024-05-05T06:20:57.395" v="206"/>
        <pc:sldMkLst>
          <pc:docMk/>
          <pc:sldMk cId="3097907288" sldId="264"/>
        </pc:sldMkLst>
        <pc:spChg chg="mod">
          <ac:chgData name="Patrice Danger" userId="054895b61a98925f" providerId="LiveId" clId="{B52C3AF6-5673-4DF1-AFE7-392DD66EEF28}" dt="2024-05-05T06:20:50.855" v="205" actId="20577"/>
          <ac:spMkLst>
            <pc:docMk/>
            <pc:sldMk cId="3097907288" sldId="264"/>
            <ac:spMk id="2" creationId="{BC4E149F-ECA6-CBA6-2EFC-A7255A7D2352}"/>
          </ac:spMkLst>
        </pc:spChg>
      </pc:sldChg>
      <pc:sldChg chg="modSp new mod setBg">
        <pc:chgData name="Patrice Danger" userId="054895b61a98925f" providerId="LiveId" clId="{B52C3AF6-5673-4DF1-AFE7-392DD66EEF28}" dt="2024-05-05T06:24:15.973" v="242" actId="20577"/>
        <pc:sldMkLst>
          <pc:docMk/>
          <pc:sldMk cId="2335020224" sldId="265"/>
        </pc:sldMkLst>
        <pc:spChg chg="mod">
          <ac:chgData name="Patrice Danger" userId="054895b61a98925f" providerId="LiveId" clId="{B52C3AF6-5673-4DF1-AFE7-392DD66EEF28}" dt="2024-05-05T06:24:01.267" v="238" actId="20577"/>
          <ac:spMkLst>
            <pc:docMk/>
            <pc:sldMk cId="2335020224" sldId="265"/>
            <ac:spMk id="2" creationId="{AE5339FA-6A69-7201-48EC-AFAD3595264D}"/>
          </ac:spMkLst>
        </pc:spChg>
        <pc:spChg chg="mod">
          <ac:chgData name="Patrice Danger" userId="054895b61a98925f" providerId="LiveId" clId="{B52C3AF6-5673-4DF1-AFE7-392DD66EEF28}" dt="2024-05-05T06:24:15.973" v="242" actId="20577"/>
          <ac:spMkLst>
            <pc:docMk/>
            <pc:sldMk cId="2335020224" sldId="265"/>
            <ac:spMk id="3" creationId="{B97226BD-D2D3-59C2-536A-4FCFB75410E0}"/>
          </ac:spMkLst>
        </pc:spChg>
      </pc:sldChg>
      <pc:sldChg chg="addSp delSp modSp new mod setBg">
        <pc:chgData name="Patrice Danger" userId="054895b61a98925f" providerId="LiveId" clId="{B52C3AF6-5673-4DF1-AFE7-392DD66EEF28}" dt="2024-05-05T06:24:39.590" v="260" actId="962"/>
        <pc:sldMkLst>
          <pc:docMk/>
          <pc:sldMk cId="4005034346" sldId="266"/>
        </pc:sldMkLst>
        <pc:spChg chg="mod">
          <ac:chgData name="Patrice Danger" userId="054895b61a98925f" providerId="LiveId" clId="{B52C3AF6-5673-4DF1-AFE7-392DD66EEF28}" dt="2024-05-05T06:24:33.303" v="257" actId="20577"/>
          <ac:spMkLst>
            <pc:docMk/>
            <pc:sldMk cId="4005034346" sldId="266"/>
            <ac:spMk id="2" creationId="{5078CC64-0A01-A2D3-9518-2AA243024A74}"/>
          </ac:spMkLst>
        </pc:spChg>
        <pc:spChg chg="del">
          <ac:chgData name="Patrice Danger" userId="054895b61a98925f" providerId="LiveId" clId="{B52C3AF6-5673-4DF1-AFE7-392DD66EEF28}" dt="2024-05-05T06:24:39.053" v="258"/>
          <ac:spMkLst>
            <pc:docMk/>
            <pc:sldMk cId="4005034346" sldId="266"/>
            <ac:spMk id="3" creationId="{CA502261-24F9-7962-3684-3F3F303DDDBB}"/>
          </ac:spMkLst>
        </pc:spChg>
        <pc:picChg chg="add mod">
          <ac:chgData name="Patrice Danger" userId="054895b61a98925f" providerId="LiveId" clId="{B52C3AF6-5673-4DF1-AFE7-392DD66EEF28}" dt="2024-05-05T06:24:39.590" v="260" actId="962"/>
          <ac:picMkLst>
            <pc:docMk/>
            <pc:sldMk cId="4005034346" sldId="266"/>
            <ac:picMk id="5" creationId="{972C81DD-E4ED-8679-495D-EC0CC346B351}"/>
          </ac:picMkLst>
        </pc:picChg>
      </pc:sldChg>
      <pc:sldChg chg="addSp modSp new setBg modNotesTx">
        <pc:chgData name="Patrice Danger" userId="054895b61a98925f" providerId="LiveId" clId="{B52C3AF6-5673-4DF1-AFE7-392DD66EEF28}" dt="2024-05-05T06:19:16.472" v="128" actId="20577"/>
        <pc:sldMkLst>
          <pc:docMk/>
          <pc:sldMk cId="3376391591" sldId="267"/>
        </pc:sldMkLst>
        <pc:picChg chg="add mod">
          <ac:chgData name="Patrice Danger" userId="054895b61a98925f" providerId="LiveId" clId="{B52C3AF6-5673-4DF1-AFE7-392DD66EEF28}" dt="2024-05-05T06:18:47.036" v="124"/>
          <ac:picMkLst>
            <pc:docMk/>
            <pc:sldMk cId="3376391591" sldId="267"/>
            <ac:picMk id="2" creationId="{7623746E-901C-DC9D-4685-3733A1352890}"/>
          </ac:picMkLst>
        </pc:picChg>
        <pc:picChg chg="add mod">
          <ac:chgData name="Patrice Danger" userId="054895b61a98925f" providerId="LiveId" clId="{B52C3AF6-5673-4DF1-AFE7-392DD66EEF28}" dt="2024-05-05T06:18:57.109" v="126"/>
          <ac:picMkLst>
            <pc:docMk/>
            <pc:sldMk cId="3376391591" sldId="267"/>
            <ac:picMk id="3" creationId="{215363D9-F06A-42AB-271C-56FE8CF1AF6F}"/>
          </ac:picMkLst>
        </pc:picChg>
      </pc:sldChg>
      <pc:sldChg chg="addSp modSp new setBg modNotesTx">
        <pc:chgData name="Patrice Danger" userId="054895b61a98925f" providerId="LiveId" clId="{B52C3AF6-5673-4DF1-AFE7-392DD66EEF28}" dt="2024-05-05T06:20:29.709" v="171"/>
        <pc:sldMkLst>
          <pc:docMk/>
          <pc:sldMk cId="524582916" sldId="268"/>
        </pc:sldMkLst>
        <pc:picChg chg="add mod">
          <ac:chgData name="Patrice Danger" userId="054895b61a98925f" providerId="LiveId" clId="{B52C3AF6-5673-4DF1-AFE7-392DD66EEF28}" dt="2024-05-05T06:20:20.466" v="170"/>
          <ac:picMkLst>
            <pc:docMk/>
            <pc:sldMk cId="524582916" sldId="268"/>
            <ac:picMk id="2" creationId="{45B19107-91DC-BA41-F558-89C50F9141C9}"/>
          </ac:picMkLst>
        </pc:picChg>
      </pc:sldChg>
      <pc:sldChg chg="addSp modSp new setBg modNotesTx">
        <pc:chgData name="Patrice Danger" userId="054895b61a98925f" providerId="LiveId" clId="{B52C3AF6-5673-4DF1-AFE7-392DD66EEF28}" dt="2024-05-05T06:21:43.164" v="210"/>
        <pc:sldMkLst>
          <pc:docMk/>
          <pc:sldMk cId="752991273" sldId="269"/>
        </pc:sldMkLst>
        <pc:picChg chg="add mod">
          <ac:chgData name="Patrice Danger" userId="054895b61a98925f" providerId="LiveId" clId="{B52C3AF6-5673-4DF1-AFE7-392DD66EEF28}" dt="2024-05-05T06:21:13.648" v="209"/>
          <ac:picMkLst>
            <pc:docMk/>
            <pc:sldMk cId="752991273" sldId="269"/>
            <ac:picMk id="2" creationId="{9DDE620C-8519-2BAE-6760-1A59D36FF7DD}"/>
          </ac:picMkLst>
        </pc:picChg>
      </pc:sldChg>
      <pc:sldChg chg="addSp modSp new setBg modNotesTx">
        <pc:chgData name="Patrice Danger" userId="054895b61a98925f" providerId="LiveId" clId="{B52C3AF6-5673-4DF1-AFE7-392DD66EEF28}" dt="2024-05-05T06:22:21.848" v="215" actId="20577"/>
        <pc:sldMkLst>
          <pc:docMk/>
          <pc:sldMk cId="3973080416" sldId="270"/>
        </pc:sldMkLst>
        <pc:picChg chg="add mod">
          <ac:chgData name="Patrice Danger" userId="054895b61a98925f" providerId="LiveId" clId="{B52C3AF6-5673-4DF1-AFE7-392DD66EEF28}" dt="2024-05-05T06:22:03.404" v="213"/>
          <ac:picMkLst>
            <pc:docMk/>
            <pc:sldMk cId="3973080416" sldId="270"/>
            <ac:picMk id="2" creationId="{6AAB3E24-26CF-A1C3-3100-CDE7FEF5557F}"/>
          </ac:picMkLst>
        </pc:picChg>
      </pc:sldChg>
      <pc:sldChg chg="modSp add mod setBg modNotesTx">
        <pc:chgData name="Patrice Danger" userId="054895b61a98925f" providerId="LiveId" clId="{B52C3AF6-5673-4DF1-AFE7-392DD66EEF28}" dt="2024-05-05T06:23:48.878" v="228" actId="6549"/>
        <pc:sldMkLst>
          <pc:docMk/>
          <pc:sldMk cId="89456633" sldId="271"/>
        </pc:sldMkLst>
        <pc:spChg chg="mod">
          <ac:chgData name="Patrice Danger" userId="054895b61a98925f" providerId="LiveId" clId="{B52C3AF6-5673-4DF1-AFE7-392DD66EEF28}" dt="2024-05-05T06:23:39.535" v="227" actId="20577"/>
          <ac:spMkLst>
            <pc:docMk/>
            <pc:sldMk cId="89456633" sldId="271"/>
            <ac:spMk id="2" creationId="{BC4E149F-ECA6-CBA6-2EFC-A7255A7D2352}"/>
          </ac:spMkLst>
        </pc:spChg>
      </pc:sldChg>
      <pc:sldChg chg="modSp add mod setBg">
        <pc:chgData name="Patrice Danger" userId="054895b61a98925f" providerId="LiveId" clId="{B52C3AF6-5673-4DF1-AFE7-392DD66EEF28}" dt="2024-05-05T06:25:25.332" v="265" actId="20577"/>
        <pc:sldMkLst>
          <pc:docMk/>
          <pc:sldMk cId="210696616" sldId="272"/>
        </pc:sldMkLst>
        <pc:spChg chg="mod">
          <ac:chgData name="Patrice Danger" userId="054895b61a98925f" providerId="LiveId" clId="{B52C3AF6-5673-4DF1-AFE7-392DD66EEF28}" dt="2024-05-05T06:25:25.332" v="265" actId="20577"/>
          <ac:spMkLst>
            <pc:docMk/>
            <pc:sldMk cId="210696616" sldId="272"/>
            <ac:spMk id="2" creationId="{5078CC64-0A01-A2D3-9518-2AA243024A74}"/>
          </ac:spMkLst>
        </pc:spChg>
      </pc:sldChg>
    </pc:docChg>
  </pc:docChgLst>
  <pc:docChgLst>
    <pc:chgData name="Patrice Danger" userId="054895b61a98925f" providerId="LiveId" clId="{2BF69507-917B-44D8-8901-376831917A0D}"/>
    <pc:docChg chg="undo redo custSel addSld delSld modSld sldOrd">
      <pc:chgData name="Patrice Danger" userId="054895b61a98925f" providerId="LiveId" clId="{2BF69507-917B-44D8-8901-376831917A0D}" dt="2024-05-05T08:48:39.592" v="1271"/>
      <pc:docMkLst>
        <pc:docMk/>
      </pc:docMkLst>
      <pc:sldChg chg="addSp delSp modSp mod setBg setClrOvrMap modNotesTx">
        <pc:chgData name="Patrice Danger" userId="054895b61a98925f" providerId="LiveId" clId="{2BF69507-917B-44D8-8901-376831917A0D}" dt="2024-05-05T08:38:24.886" v="1236"/>
        <pc:sldMkLst>
          <pc:docMk/>
          <pc:sldMk cId="3648301269" sldId="258"/>
        </pc:sldMkLst>
        <pc:spChg chg="mod">
          <ac:chgData name="Patrice Danger" userId="054895b61a98925f" providerId="LiveId" clId="{2BF69507-917B-44D8-8901-376831917A0D}" dt="2024-05-05T08:17:58.020" v="964" actId="27636"/>
          <ac:spMkLst>
            <pc:docMk/>
            <pc:sldMk cId="3648301269" sldId="258"/>
            <ac:spMk id="2" creationId="{04F2CFF2-F1DC-D3D0-2D01-A6D780CEC25A}"/>
          </ac:spMkLst>
        </pc:spChg>
        <pc:spChg chg="mod">
          <ac:chgData name="Patrice Danger" userId="054895b61a98925f" providerId="LiveId" clId="{2BF69507-917B-44D8-8901-376831917A0D}" dt="2024-05-05T08:18:21.844" v="971" actId="27636"/>
          <ac:spMkLst>
            <pc:docMk/>
            <pc:sldMk cId="3648301269" sldId="258"/>
            <ac:spMk id="6" creationId="{A138A1FD-FADA-CA56-6BCF-7A03B8C506EA}"/>
          </ac:spMkLst>
        </pc:spChg>
        <pc:spChg chg="add del">
          <ac:chgData name="Patrice Danger" userId="054895b61a98925f" providerId="LiveId" clId="{2BF69507-917B-44D8-8901-376831917A0D}" dt="2024-05-05T07:42:33.896" v="612" actId="22"/>
          <ac:spMkLst>
            <pc:docMk/>
            <pc:sldMk cId="3648301269" sldId="258"/>
            <ac:spMk id="7" creationId="{71CE43EE-27A9-F9FD-4FA9-CC0268A08EC0}"/>
          </ac:spMkLst>
        </pc:spChg>
        <pc:spChg chg="add del">
          <ac:chgData name="Patrice Danger" userId="054895b61a98925f" providerId="LiveId" clId="{2BF69507-917B-44D8-8901-376831917A0D}" dt="2024-05-05T07:43:05.053" v="619" actId="26606"/>
          <ac:spMkLst>
            <pc:docMk/>
            <pc:sldMk cId="3648301269" sldId="258"/>
            <ac:spMk id="8" creationId="{B95B9BA8-1D69-4796-85F5-B6D0BD52354B}"/>
          </ac:spMkLst>
        </pc:spChg>
        <pc:spChg chg="add">
          <ac:chgData name="Patrice Danger" userId="054895b61a98925f" providerId="LiveId" clId="{2BF69507-917B-44D8-8901-376831917A0D}" dt="2024-05-05T07:43:05.053" v="619" actId="26606"/>
          <ac:spMkLst>
            <pc:docMk/>
            <pc:sldMk cId="3648301269" sldId="258"/>
            <ac:spMk id="20" creationId="{A9E881A4-A468-403A-9941-F8FFD5C68144}"/>
          </ac:spMkLst>
        </pc:spChg>
        <pc:spChg chg="add">
          <ac:chgData name="Patrice Danger" userId="054895b61a98925f" providerId="LiveId" clId="{2BF69507-917B-44D8-8901-376831917A0D}" dt="2024-05-05T07:43:05.053" v="619" actId="26606"/>
          <ac:spMkLst>
            <pc:docMk/>
            <pc:sldMk cId="3648301269" sldId="258"/>
            <ac:spMk id="22" creationId="{6F168544-607B-491A-8601-3087D0FCE1DD}"/>
          </ac:spMkLst>
        </pc:spChg>
        <pc:grpChg chg="add del">
          <ac:chgData name="Patrice Danger" userId="054895b61a98925f" providerId="LiveId" clId="{2BF69507-917B-44D8-8901-376831917A0D}" dt="2024-05-05T07:43:05.053" v="619" actId="26606"/>
          <ac:grpSpMkLst>
            <pc:docMk/>
            <pc:sldMk cId="3648301269" sldId="258"/>
            <ac:grpSpMk id="9" creationId="{4728F330-19FB-4D39-BD0F-53032ABFEB7F}"/>
          </ac:grpSpMkLst>
        </pc:grpChg>
        <pc:picChg chg="add mod ord">
          <ac:chgData name="Patrice Danger" userId="054895b61a98925f" providerId="LiveId" clId="{2BF69507-917B-44D8-8901-376831917A0D}" dt="2024-05-05T07:43:05.053" v="619" actId="26606"/>
          <ac:picMkLst>
            <pc:docMk/>
            <pc:sldMk cId="3648301269" sldId="258"/>
            <ac:picMk id="4" creationId="{52C8891D-8F4B-777C-54F4-362733C8CF86}"/>
          </ac:picMkLst>
        </pc:picChg>
      </pc:sldChg>
      <pc:sldChg chg="addSp delSp modSp del mod ord setBg modShow">
        <pc:chgData name="Patrice Danger" userId="054895b61a98925f" providerId="LiveId" clId="{2BF69507-917B-44D8-8901-376831917A0D}" dt="2024-05-05T08:28:39.360" v="1233" actId="47"/>
        <pc:sldMkLst>
          <pc:docMk/>
          <pc:sldMk cId="729453082" sldId="259"/>
        </pc:sldMkLst>
        <pc:spChg chg="mod">
          <ac:chgData name="Patrice Danger" userId="054895b61a98925f" providerId="LiveId" clId="{2BF69507-917B-44D8-8901-376831917A0D}" dt="2024-05-05T07:32:46.460" v="561" actId="1076"/>
          <ac:spMkLst>
            <pc:docMk/>
            <pc:sldMk cId="729453082" sldId="259"/>
            <ac:spMk id="2" creationId="{5BD97DFB-7678-5F78-7748-58FFD208EE5F}"/>
          </ac:spMkLst>
        </pc:spChg>
        <pc:spChg chg="add del">
          <ac:chgData name="Patrice Danger" userId="054895b61a98925f" providerId="LiveId" clId="{2BF69507-917B-44D8-8901-376831917A0D}" dt="2024-05-05T06:28:59.045" v="11" actId="26606"/>
          <ac:spMkLst>
            <pc:docMk/>
            <pc:sldMk cId="729453082" sldId="259"/>
            <ac:spMk id="9" creationId="{362810D9-2C5A-477D-949C-C191895477F3}"/>
          </ac:spMkLst>
        </pc:spChg>
        <pc:spChg chg="add del">
          <ac:chgData name="Patrice Danger" userId="054895b61a98925f" providerId="LiveId" clId="{2BF69507-917B-44D8-8901-376831917A0D}" dt="2024-05-05T07:32:08.672" v="557" actId="26606"/>
          <ac:spMkLst>
            <pc:docMk/>
            <pc:sldMk cId="729453082" sldId="259"/>
            <ac:spMk id="10" creationId="{B95B9BA8-1D69-4796-85F5-B6D0BD52354B}"/>
          </ac:spMkLst>
        </pc:spChg>
        <pc:spChg chg="add del">
          <ac:chgData name="Patrice Danger" userId="054895b61a98925f" providerId="LiveId" clId="{2BF69507-917B-44D8-8901-376831917A0D}" dt="2024-05-05T06:28:59.045" v="11" actId="26606"/>
          <ac:spMkLst>
            <pc:docMk/>
            <pc:sldMk cId="729453082" sldId="259"/>
            <ac:spMk id="11" creationId="{081E4A58-353D-44AE-B2FC-2A74E2E400F7}"/>
          </ac:spMkLst>
        </pc:spChg>
        <pc:spChg chg="add del">
          <ac:chgData name="Patrice Danger" userId="054895b61a98925f" providerId="LiveId" clId="{2BF69507-917B-44D8-8901-376831917A0D}" dt="2024-05-05T06:29:03.082" v="13" actId="26606"/>
          <ac:spMkLst>
            <pc:docMk/>
            <pc:sldMk cId="729453082" sldId="259"/>
            <ac:spMk id="13" creationId="{A9D2268A-D939-4E78-91B6-6C7E46406788}"/>
          </ac:spMkLst>
        </pc:spChg>
        <pc:spChg chg="add del">
          <ac:chgData name="Patrice Danger" userId="054895b61a98925f" providerId="LiveId" clId="{2BF69507-917B-44D8-8901-376831917A0D}" dt="2024-05-05T06:29:03.082" v="13" actId="26606"/>
          <ac:spMkLst>
            <pc:docMk/>
            <pc:sldMk cId="729453082" sldId="259"/>
            <ac:spMk id="14" creationId="{E0C43A58-225D-452D-8185-0D89D1EED861}"/>
          </ac:spMkLst>
        </pc:spChg>
        <pc:spChg chg="add del">
          <ac:chgData name="Patrice Danger" userId="054895b61a98925f" providerId="LiveId" clId="{2BF69507-917B-44D8-8901-376831917A0D}" dt="2024-05-05T07:32:41.795" v="560" actId="26606"/>
          <ac:spMkLst>
            <pc:docMk/>
            <pc:sldMk cId="729453082" sldId="259"/>
            <ac:spMk id="27" creationId="{C3D6EC93-F369-413E-AA67-5D4104161046}"/>
          </ac:spMkLst>
        </pc:spChg>
        <pc:spChg chg="add">
          <ac:chgData name="Patrice Danger" userId="054895b61a98925f" providerId="LiveId" clId="{2BF69507-917B-44D8-8901-376831917A0D}" dt="2024-05-05T07:32:41.795" v="560" actId="26606"/>
          <ac:spMkLst>
            <pc:docMk/>
            <pc:sldMk cId="729453082" sldId="259"/>
            <ac:spMk id="36" creationId="{5396781C-32A1-4FDA-A83B-A7FF8C1B1E99}"/>
          </ac:spMkLst>
        </pc:spChg>
        <pc:grpChg chg="add del">
          <ac:chgData name="Patrice Danger" userId="054895b61a98925f" providerId="LiveId" clId="{2BF69507-917B-44D8-8901-376831917A0D}" dt="2024-05-05T07:32:08.672" v="557" actId="26606"/>
          <ac:grpSpMkLst>
            <pc:docMk/>
            <pc:sldMk cId="729453082" sldId="259"/>
            <ac:grpSpMk id="12" creationId="{36AB285A-81F9-42F0-A9FD-0058EB46EFDF}"/>
          </ac:grpSpMkLst>
        </pc:grpChg>
        <pc:grpChg chg="add del">
          <ac:chgData name="Patrice Danger" userId="054895b61a98925f" providerId="LiveId" clId="{2BF69507-917B-44D8-8901-376831917A0D}" dt="2024-05-05T07:32:41.795" v="560" actId="26606"/>
          <ac:grpSpMkLst>
            <pc:docMk/>
            <pc:sldMk cId="729453082" sldId="259"/>
            <ac:grpSpMk id="29" creationId="{4EA04677-6B2C-40F4-975C-ED9196552771}"/>
          </ac:grpSpMkLst>
        </pc:grpChg>
        <pc:grpChg chg="add">
          <ac:chgData name="Patrice Danger" userId="054895b61a98925f" providerId="LiveId" clId="{2BF69507-917B-44D8-8901-376831917A0D}" dt="2024-05-05T07:32:41.795" v="560" actId="26606"/>
          <ac:grpSpMkLst>
            <pc:docMk/>
            <pc:sldMk cId="729453082" sldId="259"/>
            <ac:grpSpMk id="38" creationId="{54A1C8FD-E5B7-4BEC-A74A-A55FB8EA7CFE}"/>
          </ac:grpSpMkLst>
        </pc:grpChg>
        <pc:graphicFrameChg chg="mod ord modGraphic">
          <ac:chgData name="Patrice Danger" userId="054895b61a98925f" providerId="LiveId" clId="{2BF69507-917B-44D8-8901-376831917A0D}" dt="2024-05-05T07:32:57.307" v="563" actId="12100"/>
          <ac:graphicFrameMkLst>
            <pc:docMk/>
            <pc:sldMk cId="729453082" sldId="259"/>
            <ac:graphicFrameMk id="4" creationId="{F975D5A6-07CF-8790-58A3-5AB994299668}"/>
          </ac:graphicFrameMkLst>
        </pc:graphicFrameChg>
        <pc:picChg chg="add mod">
          <ac:chgData name="Patrice Danger" userId="054895b61a98925f" providerId="LiveId" clId="{2BF69507-917B-44D8-8901-376831917A0D}" dt="2024-05-05T07:32:41.795" v="560" actId="26606"/>
          <ac:picMkLst>
            <pc:docMk/>
            <pc:sldMk cId="729453082" sldId="259"/>
            <ac:picMk id="5" creationId="{AC61E3F8-76DE-398F-E012-2E3F2C8ABB24}"/>
          </ac:picMkLst>
        </pc:picChg>
      </pc:sldChg>
      <pc:sldChg chg="addSp delSp modSp mod setBg modNotesTx">
        <pc:chgData name="Patrice Danger" userId="054895b61a98925f" providerId="LiveId" clId="{2BF69507-917B-44D8-8901-376831917A0D}" dt="2024-05-05T08:48:11.748" v="1265" actId="108"/>
        <pc:sldMkLst>
          <pc:docMk/>
          <pc:sldMk cId="1402363793" sldId="260"/>
        </pc:sldMkLst>
        <pc:spChg chg="mod">
          <ac:chgData name="Patrice Danger" userId="054895b61a98925f" providerId="LiveId" clId="{2BF69507-917B-44D8-8901-376831917A0D}" dt="2024-05-05T08:48:11.748" v="1265" actId="108"/>
          <ac:spMkLst>
            <pc:docMk/>
            <pc:sldMk cId="1402363793" sldId="260"/>
            <ac:spMk id="2" creationId="{64C74B78-F47C-6EDF-B22C-238BFDA36FD9}"/>
          </ac:spMkLst>
        </pc:spChg>
        <pc:spChg chg="mod ord">
          <ac:chgData name="Patrice Danger" userId="054895b61a98925f" providerId="LiveId" clId="{2BF69507-917B-44D8-8901-376831917A0D}" dt="2024-05-05T06:42:35.705" v="216" actId="20577"/>
          <ac:spMkLst>
            <pc:docMk/>
            <pc:sldMk cId="1402363793" sldId="260"/>
            <ac:spMk id="3" creationId="{B5AE1E84-02C6-5617-944C-3CF11A12B8B6}"/>
          </ac:spMkLst>
        </pc:spChg>
        <pc:spChg chg="add del">
          <ac:chgData name="Patrice Danger" userId="054895b61a98925f" providerId="LiveId" clId="{2BF69507-917B-44D8-8901-376831917A0D}" dt="2024-05-05T06:31:43.842" v="36" actId="26606"/>
          <ac:spMkLst>
            <pc:docMk/>
            <pc:sldMk cId="1402363793" sldId="260"/>
            <ac:spMk id="10" creationId="{E8A8EAB8-D2FF-444D-B34B-7D32F106AD0E}"/>
          </ac:spMkLst>
        </pc:spChg>
        <pc:spChg chg="add del">
          <ac:chgData name="Patrice Danger" userId="054895b61a98925f" providerId="LiveId" clId="{2BF69507-917B-44D8-8901-376831917A0D}" dt="2024-05-05T06:32:03.217" v="38" actId="26606"/>
          <ac:spMkLst>
            <pc:docMk/>
            <pc:sldMk cId="1402363793" sldId="260"/>
            <ac:spMk id="16" creationId="{375B19E4-0108-41C4-8DB1-11BAE0B49D9B}"/>
          </ac:spMkLst>
        </pc:spChg>
        <pc:spChg chg="add del">
          <ac:chgData name="Patrice Danger" userId="054895b61a98925f" providerId="LiveId" clId="{2BF69507-917B-44D8-8901-376831917A0D}" dt="2024-05-05T06:34:06.011" v="52" actId="26606"/>
          <ac:spMkLst>
            <pc:docMk/>
            <pc:sldMk cId="1402363793" sldId="260"/>
            <ac:spMk id="20" creationId="{A7AE9375-4664-4DB2-922D-2782A6E439AC}"/>
          </ac:spMkLst>
        </pc:spChg>
        <pc:spChg chg="add del">
          <ac:chgData name="Patrice Danger" userId="054895b61a98925f" providerId="LiveId" clId="{2BF69507-917B-44D8-8901-376831917A0D}" dt="2024-05-05T06:33:55.377" v="49" actId="26606"/>
          <ac:spMkLst>
            <pc:docMk/>
            <pc:sldMk cId="1402363793" sldId="260"/>
            <ac:spMk id="27" creationId="{5396781C-32A1-4FDA-A83B-A7FF8C1B1E99}"/>
          </ac:spMkLst>
        </pc:spChg>
        <pc:spChg chg="add del">
          <ac:chgData name="Patrice Danger" userId="054895b61a98925f" providerId="LiveId" clId="{2BF69507-917B-44D8-8901-376831917A0D}" dt="2024-05-05T06:34:05.996" v="51" actId="26606"/>
          <ac:spMkLst>
            <pc:docMk/>
            <pc:sldMk cId="1402363793" sldId="260"/>
            <ac:spMk id="33" creationId="{7A5F0580-5EE9-419F-96EE-B6529EF6E7D0}"/>
          </ac:spMkLst>
        </pc:spChg>
        <pc:spChg chg="add del">
          <ac:chgData name="Patrice Danger" userId="054895b61a98925f" providerId="LiveId" clId="{2BF69507-917B-44D8-8901-376831917A0D}" dt="2024-05-05T06:34:05.996" v="51" actId="26606"/>
          <ac:spMkLst>
            <pc:docMk/>
            <pc:sldMk cId="1402363793" sldId="260"/>
            <ac:spMk id="34" creationId="{9AA72BD9-2C5A-4EDC-931F-5AA08EACA0F3}"/>
          </ac:spMkLst>
        </pc:spChg>
        <pc:spChg chg="add del">
          <ac:chgData name="Patrice Danger" userId="054895b61a98925f" providerId="LiveId" clId="{2BF69507-917B-44D8-8901-376831917A0D}" dt="2024-05-05T06:34:05.996" v="51" actId="26606"/>
          <ac:spMkLst>
            <pc:docMk/>
            <pc:sldMk cId="1402363793" sldId="260"/>
            <ac:spMk id="35" creationId="{DD3981AC-7B61-4947-BCF3-F7AA7FA385B9}"/>
          </ac:spMkLst>
        </pc:spChg>
        <pc:spChg chg="add del">
          <ac:chgData name="Patrice Danger" userId="054895b61a98925f" providerId="LiveId" clId="{2BF69507-917B-44D8-8901-376831917A0D}" dt="2024-05-05T06:34:05.996" v="51" actId="26606"/>
          <ac:spMkLst>
            <pc:docMk/>
            <pc:sldMk cId="1402363793" sldId="260"/>
            <ac:spMk id="36" creationId="{55D4142C-5077-457F-A6AD-3FECFDB39685}"/>
          </ac:spMkLst>
        </pc:spChg>
        <pc:spChg chg="add">
          <ac:chgData name="Patrice Danger" userId="054895b61a98925f" providerId="LiveId" clId="{2BF69507-917B-44D8-8901-376831917A0D}" dt="2024-05-05T06:34:06.011" v="52" actId="26606"/>
          <ac:spMkLst>
            <pc:docMk/>
            <pc:sldMk cId="1402363793" sldId="260"/>
            <ac:spMk id="38" creationId="{135FA909-3F24-448C-A8BC-7CF77F62F84F}"/>
          </ac:spMkLst>
        </pc:spChg>
        <pc:grpChg chg="add del">
          <ac:chgData name="Patrice Danger" userId="054895b61a98925f" providerId="LiveId" clId="{2BF69507-917B-44D8-8901-376831917A0D}" dt="2024-05-05T06:33:55.377" v="49" actId="26606"/>
          <ac:grpSpMkLst>
            <pc:docMk/>
            <pc:sldMk cId="1402363793" sldId="260"/>
            <ac:grpSpMk id="29" creationId="{54A1C8FD-E5B7-4BEC-A74A-A55FB8EA7CFE}"/>
          </ac:grpSpMkLst>
        </pc:grpChg>
        <pc:grpChg chg="add">
          <ac:chgData name="Patrice Danger" userId="054895b61a98925f" providerId="LiveId" clId="{2BF69507-917B-44D8-8901-376831917A0D}" dt="2024-05-05T06:34:06.011" v="52" actId="26606"/>
          <ac:grpSpMkLst>
            <pc:docMk/>
            <pc:sldMk cId="1402363793" sldId="260"/>
            <ac:grpSpMk id="39" creationId="{8B60959F-9B69-4520-A16E-EA6BECC747D6}"/>
          </ac:grpSpMkLst>
        </pc:grpChg>
        <pc:picChg chg="add mod ord">
          <ac:chgData name="Patrice Danger" userId="054895b61a98925f" providerId="LiveId" clId="{2BF69507-917B-44D8-8901-376831917A0D}" dt="2024-05-05T06:34:06.011" v="52" actId="26606"/>
          <ac:picMkLst>
            <pc:docMk/>
            <pc:sldMk cId="1402363793" sldId="260"/>
            <ac:picMk id="5" creationId="{7650BBF1-F200-57A8-1638-0DF3B3874729}"/>
          </ac:picMkLst>
        </pc:picChg>
        <pc:cxnChg chg="add del">
          <ac:chgData name="Patrice Danger" userId="054895b61a98925f" providerId="LiveId" clId="{2BF69507-917B-44D8-8901-376831917A0D}" dt="2024-05-05T06:31:43.842" v="36" actId="26606"/>
          <ac:cxnSpMkLst>
            <pc:docMk/>
            <pc:sldMk cId="1402363793" sldId="260"/>
            <ac:cxnSpMk id="12" creationId="{EEA38897-7BA3-4408-8083-3235339C4A60}"/>
          </ac:cxnSpMkLst>
        </pc:cxnChg>
        <pc:cxnChg chg="add del">
          <ac:chgData name="Patrice Danger" userId="054895b61a98925f" providerId="LiveId" clId="{2BF69507-917B-44D8-8901-376831917A0D}" dt="2024-05-05T06:31:43.842" v="36" actId="26606"/>
          <ac:cxnSpMkLst>
            <pc:docMk/>
            <pc:sldMk cId="1402363793" sldId="260"/>
            <ac:cxnSpMk id="14" creationId="{F11AD06B-AB20-4097-8606-5DA00DBACE88}"/>
          </ac:cxnSpMkLst>
        </pc:cxnChg>
        <pc:cxnChg chg="add del">
          <ac:chgData name="Patrice Danger" userId="054895b61a98925f" providerId="LiveId" clId="{2BF69507-917B-44D8-8901-376831917A0D}" dt="2024-05-05T06:32:03.217" v="38" actId="26606"/>
          <ac:cxnSpMkLst>
            <pc:docMk/>
            <pc:sldMk cId="1402363793" sldId="260"/>
            <ac:cxnSpMk id="17" creationId="{CEA14AE1-71AB-4B18-826E-F563FF4288D6}"/>
          </ac:cxnSpMkLst>
        </pc:cxnChg>
        <pc:cxnChg chg="add del">
          <ac:chgData name="Patrice Danger" userId="054895b61a98925f" providerId="LiveId" clId="{2BF69507-917B-44D8-8901-376831917A0D}" dt="2024-05-05T06:32:03.217" v="38" actId="26606"/>
          <ac:cxnSpMkLst>
            <pc:docMk/>
            <pc:sldMk cId="1402363793" sldId="260"/>
            <ac:cxnSpMk id="18" creationId="{EE504C98-6397-41C1-A8D8-2D9C4ED307E0}"/>
          </ac:cxnSpMkLst>
        </pc:cxnChg>
        <pc:cxnChg chg="add del">
          <ac:chgData name="Patrice Danger" userId="054895b61a98925f" providerId="LiveId" clId="{2BF69507-917B-44D8-8901-376831917A0D}" dt="2024-05-05T06:34:06.011" v="52" actId="26606"/>
          <ac:cxnSpMkLst>
            <pc:docMk/>
            <pc:sldMk cId="1402363793" sldId="260"/>
            <ac:cxnSpMk id="21" creationId="{EE504C98-6397-41C1-A8D8-2D9C4ED307E0}"/>
          </ac:cxnSpMkLst>
        </pc:cxnChg>
        <pc:cxnChg chg="add del">
          <ac:chgData name="Patrice Danger" userId="054895b61a98925f" providerId="LiveId" clId="{2BF69507-917B-44D8-8901-376831917A0D}" dt="2024-05-05T06:34:06.011" v="52" actId="26606"/>
          <ac:cxnSpMkLst>
            <pc:docMk/>
            <pc:sldMk cId="1402363793" sldId="260"/>
            <ac:cxnSpMk id="22" creationId="{B7188D9B-1674-419B-A379-D1632A7EC3A2}"/>
          </ac:cxnSpMkLst>
        </pc:cxnChg>
      </pc:sldChg>
      <pc:sldChg chg="addSp delSp modSp del mod setBg">
        <pc:chgData name="Patrice Danger" userId="054895b61a98925f" providerId="LiveId" clId="{2BF69507-917B-44D8-8901-376831917A0D}" dt="2024-05-05T07:45:06.826" v="691" actId="47"/>
        <pc:sldMkLst>
          <pc:docMk/>
          <pc:sldMk cId="2658276227" sldId="261"/>
        </pc:sldMkLst>
        <pc:spChg chg="mod">
          <ac:chgData name="Patrice Danger" userId="054895b61a98925f" providerId="LiveId" clId="{2BF69507-917B-44D8-8901-376831917A0D}" dt="2024-05-05T07:34:16.365" v="565" actId="26606"/>
          <ac:spMkLst>
            <pc:docMk/>
            <pc:sldMk cId="2658276227" sldId="261"/>
            <ac:spMk id="2" creationId="{64C74B78-F47C-6EDF-B22C-238BFDA36FD9}"/>
          </ac:spMkLst>
        </pc:spChg>
        <pc:spChg chg="add del">
          <ac:chgData name="Patrice Danger" userId="054895b61a98925f" providerId="LiveId" clId="{2BF69507-917B-44D8-8901-376831917A0D}" dt="2024-05-05T06:30:41.819" v="25" actId="26606"/>
          <ac:spMkLst>
            <pc:docMk/>
            <pc:sldMk cId="2658276227" sldId="261"/>
            <ac:spMk id="10" creationId="{5396781C-32A1-4FDA-A83B-A7FF8C1B1E99}"/>
          </ac:spMkLst>
        </pc:spChg>
        <pc:spChg chg="add del">
          <ac:chgData name="Patrice Danger" userId="054895b61a98925f" providerId="LiveId" clId="{2BF69507-917B-44D8-8901-376831917A0D}" dt="2024-05-05T06:30:49.344" v="27" actId="26606"/>
          <ac:spMkLst>
            <pc:docMk/>
            <pc:sldMk cId="2658276227" sldId="261"/>
            <ac:spMk id="16" creationId="{5396781C-32A1-4FDA-A83B-A7FF8C1B1E99}"/>
          </ac:spMkLst>
        </pc:spChg>
        <pc:spChg chg="add del">
          <ac:chgData name="Patrice Danger" userId="054895b61a98925f" providerId="LiveId" clId="{2BF69507-917B-44D8-8901-376831917A0D}" dt="2024-05-05T07:34:16.365" v="565" actId="26606"/>
          <ac:spMkLst>
            <pc:docMk/>
            <pc:sldMk cId="2658276227" sldId="261"/>
            <ac:spMk id="21" creationId="{96CF2A2B-0745-440C-9224-C5C6A0A4286F}"/>
          </ac:spMkLst>
        </pc:spChg>
        <pc:spChg chg="add del">
          <ac:chgData name="Patrice Danger" userId="054895b61a98925f" providerId="LiveId" clId="{2BF69507-917B-44D8-8901-376831917A0D}" dt="2024-05-05T07:34:16.365" v="565" actId="26606"/>
          <ac:spMkLst>
            <pc:docMk/>
            <pc:sldMk cId="2658276227" sldId="261"/>
            <ac:spMk id="22" creationId="{75BE6D6B-84C9-4D2B-97EB-773B7369EF82}"/>
          </ac:spMkLst>
        </pc:spChg>
        <pc:spChg chg="add del">
          <ac:chgData name="Patrice Danger" userId="054895b61a98925f" providerId="LiveId" clId="{2BF69507-917B-44D8-8901-376831917A0D}" dt="2024-05-05T07:34:16.365" v="565" actId="26606"/>
          <ac:spMkLst>
            <pc:docMk/>
            <pc:sldMk cId="2658276227" sldId="261"/>
            <ac:spMk id="27" creationId="{135FA909-3F24-448C-A8BC-7CF77F62F84F}"/>
          </ac:spMkLst>
        </pc:spChg>
        <pc:grpChg chg="add del">
          <ac:chgData name="Patrice Danger" userId="054895b61a98925f" providerId="LiveId" clId="{2BF69507-917B-44D8-8901-376831917A0D}" dt="2024-05-05T06:30:41.819" v="25" actId="26606"/>
          <ac:grpSpMkLst>
            <pc:docMk/>
            <pc:sldMk cId="2658276227" sldId="261"/>
            <ac:grpSpMk id="12" creationId="{54A1C8FD-E5B7-4BEC-A74A-A55FB8EA7CFE}"/>
          </ac:grpSpMkLst>
        </pc:grpChg>
        <pc:grpChg chg="add del">
          <ac:chgData name="Patrice Danger" userId="054895b61a98925f" providerId="LiveId" clId="{2BF69507-917B-44D8-8901-376831917A0D}" dt="2024-05-05T06:30:49.344" v="27" actId="26606"/>
          <ac:grpSpMkLst>
            <pc:docMk/>
            <pc:sldMk cId="2658276227" sldId="261"/>
            <ac:grpSpMk id="17" creationId="{54A1C8FD-E5B7-4BEC-A74A-A55FB8EA7CFE}"/>
          </ac:grpSpMkLst>
        </pc:grpChg>
        <pc:grpChg chg="add del">
          <ac:chgData name="Patrice Danger" userId="054895b61a98925f" providerId="LiveId" clId="{2BF69507-917B-44D8-8901-376831917A0D}" dt="2024-05-05T07:34:16.365" v="565" actId="26606"/>
          <ac:grpSpMkLst>
            <pc:docMk/>
            <pc:sldMk cId="2658276227" sldId="261"/>
            <ac:grpSpMk id="29" creationId="{8B60959F-9B69-4520-A16E-EA6BECC747D6}"/>
          </ac:grpSpMkLst>
        </pc:grpChg>
        <pc:graphicFrameChg chg="mod ord modGraphic">
          <ac:chgData name="Patrice Danger" userId="054895b61a98925f" providerId="LiveId" clId="{2BF69507-917B-44D8-8901-376831917A0D}" dt="2024-05-05T07:34:16.365" v="565" actId="26606"/>
          <ac:graphicFrameMkLst>
            <pc:docMk/>
            <pc:sldMk cId="2658276227" sldId="261"/>
            <ac:graphicFrameMk id="4" creationId="{92B3B9DD-8C99-472A-3464-32FF0CEE1283}"/>
          </ac:graphicFrameMkLst>
        </pc:graphicFrameChg>
        <pc:picChg chg="add mod ord">
          <ac:chgData name="Patrice Danger" userId="054895b61a98925f" providerId="LiveId" clId="{2BF69507-917B-44D8-8901-376831917A0D}" dt="2024-05-05T07:34:16.365" v="565" actId="26606"/>
          <ac:picMkLst>
            <pc:docMk/>
            <pc:sldMk cId="2658276227" sldId="261"/>
            <ac:picMk id="5" creationId="{DE2A21EE-7462-55E5-7B18-B9197566AB26}"/>
          </ac:picMkLst>
        </pc:picChg>
      </pc:sldChg>
      <pc:sldChg chg="addSp delSp modSp del mod setBg modClrScheme chgLayout">
        <pc:chgData name="Patrice Danger" userId="054895b61a98925f" providerId="LiveId" clId="{2BF69507-917B-44D8-8901-376831917A0D}" dt="2024-05-05T06:42:45.033" v="217" actId="47"/>
        <pc:sldMkLst>
          <pc:docMk/>
          <pc:sldMk cId="359272234" sldId="262"/>
        </pc:sldMkLst>
        <pc:spChg chg="mod ord">
          <ac:chgData name="Patrice Danger" userId="054895b61a98925f" providerId="LiveId" clId="{2BF69507-917B-44D8-8901-376831917A0D}" dt="2024-05-05T06:32:51.339" v="47" actId="26606"/>
          <ac:spMkLst>
            <pc:docMk/>
            <pc:sldMk cId="359272234" sldId="262"/>
            <ac:spMk id="2" creationId="{E47D5767-674D-85B0-ED0D-3789F809CA2B}"/>
          </ac:spMkLst>
        </pc:spChg>
        <pc:spChg chg="del">
          <ac:chgData name="Patrice Danger" userId="054895b61a98925f" providerId="LiveId" clId="{2BF69507-917B-44D8-8901-376831917A0D}" dt="2024-05-05T06:32:23.107" v="41" actId="700"/>
          <ac:spMkLst>
            <pc:docMk/>
            <pc:sldMk cId="359272234" sldId="262"/>
            <ac:spMk id="3" creationId="{08EE34D3-CF66-C9CD-E8C2-1A31F70E2589}"/>
          </ac:spMkLst>
        </pc:spChg>
        <pc:spChg chg="add del">
          <ac:chgData name="Patrice Danger" userId="054895b61a98925f" providerId="LiveId" clId="{2BF69507-917B-44D8-8901-376831917A0D}" dt="2024-05-05T06:32:51.324" v="46" actId="26606"/>
          <ac:spMkLst>
            <pc:docMk/>
            <pc:sldMk cId="359272234" sldId="262"/>
            <ac:spMk id="10" creationId="{5F18414D-1626-4996-AACB-23D3DE45B03B}"/>
          </ac:spMkLst>
        </pc:spChg>
        <pc:spChg chg="add del">
          <ac:chgData name="Patrice Danger" userId="054895b61a98925f" providerId="LiveId" clId="{2BF69507-917B-44D8-8901-376831917A0D}" dt="2024-05-05T06:32:51.324" v="46" actId="26606"/>
          <ac:spMkLst>
            <pc:docMk/>
            <pc:sldMk cId="359272234" sldId="262"/>
            <ac:spMk id="14" creationId="{D84C2E9E-0B5D-4B5F-9A1F-70EBDCE39034}"/>
          </ac:spMkLst>
        </pc:spChg>
        <pc:spChg chg="add">
          <ac:chgData name="Patrice Danger" userId="054895b61a98925f" providerId="LiveId" clId="{2BF69507-917B-44D8-8901-376831917A0D}" dt="2024-05-05T06:32:51.339" v="47" actId="26606"/>
          <ac:spMkLst>
            <pc:docMk/>
            <pc:sldMk cId="359272234" sldId="262"/>
            <ac:spMk id="16" creationId="{F5A0D4D0-DC11-4CAA-AA17-A6B0C2B4F74D}"/>
          </ac:spMkLst>
        </pc:spChg>
        <pc:grpChg chg="add">
          <ac:chgData name="Patrice Danger" userId="054895b61a98925f" providerId="LiveId" clId="{2BF69507-917B-44D8-8901-376831917A0D}" dt="2024-05-05T06:32:51.339" v="47" actId="26606"/>
          <ac:grpSpMkLst>
            <pc:docMk/>
            <pc:sldMk cId="359272234" sldId="262"/>
            <ac:grpSpMk id="17" creationId="{564DEED3-BC52-4F15-8426-D33275CB0111}"/>
          </ac:grpSpMkLst>
        </pc:grpChg>
        <pc:picChg chg="add mod">
          <ac:chgData name="Patrice Danger" userId="054895b61a98925f" providerId="LiveId" clId="{2BF69507-917B-44D8-8901-376831917A0D}" dt="2024-05-05T06:32:51.339" v="47" actId="26606"/>
          <ac:picMkLst>
            <pc:docMk/>
            <pc:sldMk cId="359272234" sldId="262"/>
            <ac:picMk id="5" creationId="{06519948-43C2-C474-7150-05611AE6E2A5}"/>
          </ac:picMkLst>
        </pc:picChg>
        <pc:cxnChg chg="add del">
          <ac:chgData name="Patrice Danger" userId="054895b61a98925f" providerId="LiveId" clId="{2BF69507-917B-44D8-8901-376831917A0D}" dt="2024-05-05T06:32:51.324" v="46" actId="26606"/>
          <ac:cxnSpMkLst>
            <pc:docMk/>
            <pc:sldMk cId="359272234" sldId="262"/>
            <ac:cxnSpMk id="12" creationId="{07A9243D-8FC3-4B36-874B-55906B03F484}"/>
          </ac:cxnSpMkLst>
        </pc:cxnChg>
      </pc:sldChg>
      <pc:sldChg chg="del">
        <pc:chgData name="Patrice Danger" userId="054895b61a98925f" providerId="LiveId" clId="{2BF69507-917B-44D8-8901-376831917A0D}" dt="2024-05-05T06:37:10.890" v="144" actId="47"/>
        <pc:sldMkLst>
          <pc:docMk/>
          <pc:sldMk cId="709661929" sldId="263"/>
        </pc:sldMkLst>
      </pc:sldChg>
      <pc:sldChg chg="del">
        <pc:chgData name="Patrice Danger" userId="054895b61a98925f" providerId="LiveId" clId="{2BF69507-917B-44D8-8901-376831917A0D}" dt="2024-05-05T06:37:01.753" v="142" actId="47"/>
        <pc:sldMkLst>
          <pc:docMk/>
          <pc:sldMk cId="3097907288" sldId="264"/>
        </pc:sldMkLst>
      </pc:sldChg>
      <pc:sldChg chg="addSp delSp modSp mod setBg modNotesTx">
        <pc:chgData name="Patrice Danger" userId="054895b61a98925f" providerId="LiveId" clId="{2BF69507-917B-44D8-8901-376831917A0D}" dt="2024-05-05T08:48:20.289" v="1266" actId="108"/>
        <pc:sldMkLst>
          <pc:docMk/>
          <pc:sldMk cId="2335020224" sldId="265"/>
        </pc:sldMkLst>
        <pc:spChg chg="mod">
          <ac:chgData name="Patrice Danger" userId="054895b61a98925f" providerId="LiveId" clId="{2BF69507-917B-44D8-8901-376831917A0D}" dt="2024-05-05T08:48:20.289" v="1266" actId="108"/>
          <ac:spMkLst>
            <pc:docMk/>
            <pc:sldMk cId="2335020224" sldId="265"/>
            <ac:spMk id="2" creationId="{AE5339FA-6A69-7201-48EC-AFAD3595264D}"/>
          </ac:spMkLst>
        </pc:spChg>
        <pc:spChg chg="del mod ord">
          <ac:chgData name="Patrice Danger" userId="054895b61a98925f" providerId="LiveId" clId="{2BF69507-917B-44D8-8901-376831917A0D}" dt="2024-05-05T06:39:58.637" v="185" actId="26606"/>
          <ac:spMkLst>
            <pc:docMk/>
            <pc:sldMk cId="2335020224" sldId="265"/>
            <ac:spMk id="3" creationId="{B97226BD-D2D3-59C2-536A-4FCFB75410E0}"/>
          </ac:spMkLst>
        </pc:spChg>
        <pc:spChg chg="add del">
          <ac:chgData name="Patrice Danger" userId="054895b61a98925f" providerId="LiveId" clId="{2BF69507-917B-44D8-8901-376831917A0D}" dt="2024-05-05T06:38:57.052" v="164" actId="26606"/>
          <ac:spMkLst>
            <pc:docMk/>
            <pc:sldMk cId="2335020224" sldId="265"/>
            <ac:spMk id="7" creationId="{135FA909-3F24-448C-A8BC-7CF77F62F84F}"/>
          </ac:spMkLst>
        </pc:spChg>
        <pc:spChg chg="add del mod">
          <ac:chgData name="Patrice Danger" userId="054895b61a98925f" providerId="LiveId" clId="{2BF69507-917B-44D8-8901-376831917A0D}" dt="2024-05-05T08:14:40.092" v="929" actId="1032"/>
          <ac:spMkLst>
            <pc:docMk/>
            <pc:sldMk cId="2335020224" sldId="265"/>
            <ac:spMk id="9" creationId="{18AD1BEC-3FC7-D61F-AAE1-157148339566}"/>
          </ac:spMkLst>
        </pc:spChg>
        <pc:spChg chg="add del">
          <ac:chgData name="Patrice Danger" userId="054895b61a98925f" providerId="LiveId" clId="{2BF69507-917B-44D8-8901-376831917A0D}" dt="2024-05-05T06:38:32.738" v="160" actId="26606"/>
          <ac:spMkLst>
            <pc:docMk/>
            <pc:sldMk cId="2335020224" sldId="265"/>
            <ac:spMk id="10" creationId="{135FA909-3F24-448C-A8BC-7CF77F62F84F}"/>
          </ac:spMkLst>
        </pc:spChg>
        <pc:spChg chg="add del">
          <ac:chgData name="Patrice Danger" userId="054895b61a98925f" providerId="LiveId" clId="{2BF69507-917B-44D8-8901-376831917A0D}" dt="2024-05-05T06:38:36.235" v="162" actId="26606"/>
          <ac:spMkLst>
            <pc:docMk/>
            <pc:sldMk cId="2335020224" sldId="265"/>
            <ac:spMk id="16" creationId="{1F93E6BC-F840-4CFF-885E-D8B5BAA3085B}"/>
          </ac:spMkLst>
        </pc:spChg>
        <pc:spChg chg="add del">
          <ac:chgData name="Patrice Danger" userId="054895b61a98925f" providerId="LiveId" clId="{2BF69507-917B-44D8-8901-376831917A0D}" dt="2024-05-05T06:38:36.235" v="162" actId="26606"/>
          <ac:spMkLst>
            <pc:docMk/>
            <pc:sldMk cId="2335020224" sldId="265"/>
            <ac:spMk id="17" creationId="{78532AE1-3E02-470C-B898-A0C62F2E99AB}"/>
          </ac:spMkLst>
        </pc:spChg>
        <pc:spChg chg="add del">
          <ac:chgData name="Patrice Danger" userId="054895b61a98925f" providerId="LiveId" clId="{2BF69507-917B-44D8-8901-376831917A0D}" dt="2024-05-05T06:38:36.235" v="162" actId="26606"/>
          <ac:spMkLst>
            <pc:docMk/>
            <pc:sldMk cId="2335020224" sldId="265"/>
            <ac:spMk id="18" creationId="{8EFC09D2-72D2-4174-A2DF-1017D0FEBD3D}"/>
          </ac:spMkLst>
        </pc:spChg>
        <pc:spChg chg="add">
          <ac:chgData name="Patrice Danger" userId="054895b61a98925f" providerId="LiveId" clId="{2BF69507-917B-44D8-8901-376831917A0D}" dt="2024-05-05T06:38:57.069" v="165" actId="26606"/>
          <ac:spMkLst>
            <pc:docMk/>
            <pc:sldMk cId="2335020224" sldId="265"/>
            <ac:spMk id="19" creationId="{325166D1-1B21-4128-AC42-61745528E4D6}"/>
          </ac:spMkLst>
        </pc:spChg>
        <pc:grpChg chg="add del">
          <ac:chgData name="Patrice Danger" userId="054895b61a98925f" providerId="LiveId" clId="{2BF69507-917B-44D8-8901-376831917A0D}" dt="2024-05-05T06:38:57.052" v="164" actId="26606"/>
          <ac:grpSpMkLst>
            <pc:docMk/>
            <pc:sldMk cId="2335020224" sldId="265"/>
            <ac:grpSpMk id="8" creationId="{8B60959F-9B69-4520-A16E-EA6BECC747D6}"/>
          </ac:grpSpMkLst>
        </pc:grpChg>
        <pc:grpChg chg="add del">
          <ac:chgData name="Patrice Danger" userId="054895b61a98925f" providerId="LiveId" clId="{2BF69507-917B-44D8-8901-376831917A0D}" dt="2024-05-05T06:38:32.738" v="160" actId="26606"/>
          <ac:grpSpMkLst>
            <pc:docMk/>
            <pc:sldMk cId="2335020224" sldId="265"/>
            <ac:grpSpMk id="12" creationId="{8B60959F-9B69-4520-A16E-EA6BECC747D6}"/>
          </ac:grpSpMkLst>
        </pc:grpChg>
        <pc:grpChg chg="add">
          <ac:chgData name="Patrice Danger" userId="054895b61a98925f" providerId="LiveId" clId="{2BF69507-917B-44D8-8901-376831917A0D}" dt="2024-05-05T06:38:57.069" v="165" actId="26606"/>
          <ac:grpSpMkLst>
            <pc:docMk/>
            <pc:sldMk cId="2335020224" sldId="265"/>
            <ac:grpSpMk id="20" creationId="{E6517BAC-C80F-4065-90D8-703493E0B353}"/>
          </ac:grpSpMkLst>
        </pc:grpChg>
        <pc:graphicFrameChg chg="add mod modGraphic">
          <ac:chgData name="Patrice Danger" userId="054895b61a98925f" providerId="LiveId" clId="{2BF69507-917B-44D8-8901-376831917A0D}" dt="2024-05-05T08:17:18.882" v="952" actId="108"/>
          <ac:graphicFrameMkLst>
            <pc:docMk/>
            <pc:sldMk cId="2335020224" sldId="265"/>
            <ac:graphicFrameMk id="11" creationId="{C37477BE-2568-4B16-00AA-68F70CD2727F}"/>
          </ac:graphicFrameMkLst>
        </pc:graphicFrameChg>
        <pc:graphicFrameChg chg="add del mod">
          <ac:chgData name="Patrice Danger" userId="054895b61a98925f" providerId="LiveId" clId="{2BF69507-917B-44D8-8901-376831917A0D}" dt="2024-05-05T08:13:40.492" v="927" actId="21"/>
          <ac:graphicFrameMkLst>
            <pc:docMk/>
            <pc:sldMk cId="2335020224" sldId="265"/>
            <ac:graphicFrameMk id="24" creationId="{A509BDDF-34E8-3E14-6100-1153BE7AB319}"/>
          </ac:graphicFrameMkLst>
        </pc:graphicFrameChg>
        <pc:picChg chg="add mod">
          <ac:chgData name="Patrice Danger" userId="054895b61a98925f" providerId="LiveId" clId="{2BF69507-917B-44D8-8901-376831917A0D}" dt="2024-05-05T06:38:57.069" v="165" actId="26606"/>
          <ac:picMkLst>
            <pc:docMk/>
            <pc:sldMk cId="2335020224" sldId="265"/>
            <ac:picMk id="5" creationId="{A29DD5AA-DF1F-AD3E-05AE-1112C372EFA0}"/>
          </ac:picMkLst>
        </pc:picChg>
      </pc:sldChg>
      <pc:sldChg chg="modSp mod setBg">
        <pc:chgData name="Patrice Danger" userId="054895b61a98925f" providerId="LiveId" clId="{2BF69507-917B-44D8-8901-376831917A0D}" dt="2024-05-05T08:48:39.592" v="1271"/>
        <pc:sldMkLst>
          <pc:docMk/>
          <pc:sldMk cId="4005034346" sldId="266"/>
        </pc:sldMkLst>
        <pc:spChg chg="mod">
          <ac:chgData name="Patrice Danger" userId="054895b61a98925f" providerId="LiveId" clId="{2BF69507-917B-44D8-8901-376831917A0D}" dt="2024-05-05T08:48:23.836" v="1268" actId="27636"/>
          <ac:spMkLst>
            <pc:docMk/>
            <pc:sldMk cId="4005034346" sldId="266"/>
            <ac:spMk id="2" creationId="{5078CC64-0A01-A2D3-9518-2AA243024A74}"/>
          </ac:spMkLst>
        </pc:spChg>
      </pc:sldChg>
      <pc:sldChg chg="addSp delSp modSp mod modNotesTx">
        <pc:chgData name="Patrice Danger" userId="054895b61a98925f" providerId="LiveId" clId="{2BF69507-917B-44D8-8901-376831917A0D}" dt="2024-05-05T08:40:15.378" v="1246" actId="20577"/>
        <pc:sldMkLst>
          <pc:docMk/>
          <pc:sldMk cId="3376391591" sldId="267"/>
        </pc:sldMkLst>
        <pc:picChg chg="del">
          <ac:chgData name="Patrice Danger" userId="054895b61a98925f" providerId="LiveId" clId="{2BF69507-917B-44D8-8901-376831917A0D}" dt="2024-05-05T06:49:37.973" v="233" actId="478"/>
          <ac:picMkLst>
            <pc:docMk/>
            <pc:sldMk cId="3376391591" sldId="267"/>
            <ac:picMk id="3" creationId="{215363D9-F06A-42AB-271C-56FE8CF1AF6F}"/>
          </ac:picMkLst>
        </pc:picChg>
        <pc:picChg chg="add mod">
          <ac:chgData name="Patrice Danger" userId="054895b61a98925f" providerId="LiveId" clId="{2BF69507-917B-44D8-8901-376831917A0D}" dt="2024-05-05T06:49:58.474" v="239" actId="14100"/>
          <ac:picMkLst>
            <pc:docMk/>
            <pc:sldMk cId="3376391591" sldId="267"/>
            <ac:picMk id="4" creationId="{5AAB2D89-F71F-1EB4-5826-558A8925A140}"/>
          </ac:picMkLst>
        </pc:picChg>
      </pc:sldChg>
      <pc:sldChg chg="addSp delSp modSp add del mod modNotesTx">
        <pc:chgData name="Patrice Danger" userId="054895b61a98925f" providerId="LiveId" clId="{2BF69507-917B-44D8-8901-376831917A0D}" dt="2024-05-05T08:41:00.746" v="1249"/>
        <pc:sldMkLst>
          <pc:docMk/>
          <pc:sldMk cId="524582916" sldId="268"/>
        </pc:sldMkLst>
        <pc:picChg chg="del">
          <ac:chgData name="Patrice Danger" userId="054895b61a98925f" providerId="LiveId" clId="{2BF69507-917B-44D8-8901-376831917A0D}" dt="2024-05-05T07:03:42.332" v="549" actId="478"/>
          <ac:picMkLst>
            <pc:docMk/>
            <pc:sldMk cId="524582916" sldId="268"/>
            <ac:picMk id="2" creationId="{45B19107-91DC-BA41-F558-89C50F9141C9}"/>
          </ac:picMkLst>
        </pc:picChg>
        <pc:picChg chg="add mod">
          <ac:chgData name="Patrice Danger" userId="054895b61a98925f" providerId="LiveId" clId="{2BF69507-917B-44D8-8901-376831917A0D}" dt="2024-05-05T07:03:56.337" v="554" actId="14100"/>
          <ac:picMkLst>
            <pc:docMk/>
            <pc:sldMk cId="524582916" sldId="268"/>
            <ac:picMk id="4" creationId="{5E0DBD04-CC75-02B4-A4BE-733B0DE0DA13}"/>
          </ac:picMkLst>
        </pc:picChg>
      </pc:sldChg>
      <pc:sldChg chg="modNotesTx">
        <pc:chgData name="Patrice Danger" userId="054895b61a98925f" providerId="LiveId" clId="{2BF69507-917B-44D8-8901-376831917A0D}" dt="2024-05-05T08:41:41.208" v="1255"/>
        <pc:sldMkLst>
          <pc:docMk/>
          <pc:sldMk cId="752991273" sldId="269"/>
        </pc:sldMkLst>
      </pc:sldChg>
      <pc:sldChg chg="modNotesTx">
        <pc:chgData name="Patrice Danger" userId="054895b61a98925f" providerId="LiveId" clId="{2BF69507-917B-44D8-8901-376831917A0D}" dt="2024-05-05T08:41:22.359" v="1252"/>
        <pc:sldMkLst>
          <pc:docMk/>
          <pc:sldMk cId="3973080416" sldId="270"/>
        </pc:sldMkLst>
      </pc:sldChg>
      <pc:sldChg chg="del">
        <pc:chgData name="Patrice Danger" userId="054895b61a98925f" providerId="LiveId" clId="{2BF69507-917B-44D8-8901-376831917A0D}" dt="2024-05-05T06:37:04.739" v="143" actId="47"/>
        <pc:sldMkLst>
          <pc:docMk/>
          <pc:sldMk cId="89456633" sldId="271"/>
        </pc:sldMkLst>
      </pc:sldChg>
      <pc:sldChg chg="addSp delSp modSp mod setBg modNotesTx">
        <pc:chgData name="Patrice Danger" userId="054895b61a98925f" providerId="LiveId" clId="{2BF69507-917B-44D8-8901-376831917A0D}" dt="2024-05-05T08:48:28.504" v="1270" actId="27636"/>
        <pc:sldMkLst>
          <pc:docMk/>
          <pc:sldMk cId="210696616" sldId="272"/>
        </pc:sldMkLst>
        <pc:spChg chg="mod">
          <ac:chgData name="Patrice Danger" userId="054895b61a98925f" providerId="LiveId" clId="{2BF69507-917B-44D8-8901-376831917A0D}" dt="2024-05-05T08:48:28.504" v="1270" actId="27636"/>
          <ac:spMkLst>
            <pc:docMk/>
            <pc:sldMk cId="210696616" sldId="272"/>
            <ac:spMk id="2" creationId="{5078CC64-0A01-A2D3-9518-2AA243024A74}"/>
          </ac:spMkLst>
        </pc:spChg>
        <pc:spChg chg="add del">
          <ac:chgData name="Patrice Danger" userId="054895b61a98925f" providerId="LiveId" clId="{2BF69507-917B-44D8-8901-376831917A0D}" dt="2024-05-05T06:41:42.395" v="194" actId="931"/>
          <ac:spMkLst>
            <pc:docMk/>
            <pc:sldMk cId="210696616" sldId="272"/>
            <ac:spMk id="3" creationId="{CA502261-24F9-7962-3684-3F3F303DDDBB}"/>
          </ac:spMkLst>
        </pc:spChg>
        <pc:spChg chg="add">
          <ac:chgData name="Patrice Danger" userId="054895b61a98925f" providerId="LiveId" clId="{2BF69507-917B-44D8-8901-376831917A0D}" dt="2024-05-05T06:41:46.613" v="197" actId="26606"/>
          <ac:spMkLst>
            <pc:docMk/>
            <pc:sldMk cId="210696616" sldId="272"/>
            <ac:spMk id="12" creationId="{D776D29F-0A2C-4F75-8582-7C7DFCBD11D5}"/>
          </ac:spMkLst>
        </pc:spChg>
        <pc:spChg chg="add">
          <ac:chgData name="Patrice Danger" userId="054895b61a98925f" providerId="LiveId" clId="{2BF69507-917B-44D8-8901-376831917A0D}" dt="2024-05-05T06:41:46.613" v="197" actId="26606"/>
          <ac:spMkLst>
            <pc:docMk/>
            <pc:sldMk cId="210696616" sldId="272"/>
            <ac:spMk id="14" creationId="{C4D41903-2C9D-4F9E-AA1F-6161F8A6FC01}"/>
          </ac:spMkLst>
        </pc:spChg>
        <pc:spChg chg="add">
          <ac:chgData name="Patrice Danger" userId="054895b61a98925f" providerId="LiveId" clId="{2BF69507-917B-44D8-8901-376831917A0D}" dt="2024-05-05T06:41:46.613" v="197" actId="26606"/>
          <ac:spMkLst>
            <pc:docMk/>
            <pc:sldMk cId="210696616" sldId="272"/>
            <ac:spMk id="16" creationId="{9E4574B5-C90E-412D-BAB0-B9F483290C67}"/>
          </ac:spMkLst>
        </pc:spChg>
        <pc:picChg chg="add mod">
          <ac:chgData name="Patrice Danger" userId="054895b61a98925f" providerId="LiveId" clId="{2BF69507-917B-44D8-8901-376831917A0D}" dt="2024-05-05T06:41:28.651" v="193" actId="931"/>
          <ac:picMkLst>
            <pc:docMk/>
            <pc:sldMk cId="210696616" sldId="272"/>
            <ac:picMk id="5" creationId="{F525852B-6A4B-411A-1E34-CBDE040BF73E}"/>
          </ac:picMkLst>
        </pc:picChg>
        <pc:picChg chg="add mod">
          <ac:chgData name="Patrice Danger" userId="054895b61a98925f" providerId="LiveId" clId="{2BF69507-917B-44D8-8901-376831917A0D}" dt="2024-05-05T06:41:46.613" v="197" actId="26606"/>
          <ac:picMkLst>
            <pc:docMk/>
            <pc:sldMk cId="210696616" sldId="272"/>
            <ac:picMk id="7" creationId="{7326800A-1B0E-6BC5-3C32-CF6CA2C66916}"/>
          </ac:picMkLst>
        </pc:picChg>
      </pc:sldChg>
      <pc:sldChg chg="addSp delSp modSp add mod setBg addAnim modAnim delDesignElem">
        <pc:chgData name="Patrice Danger" userId="054895b61a98925f" providerId="LiveId" clId="{2BF69507-917B-44D8-8901-376831917A0D}" dt="2024-05-05T06:50:35.681" v="241"/>
        <pc:sldMkLst>
          <pc:docMk/>
          <pc:sldMk cId="2676350509" sldId="273"/>
        </pc:sldMkLst>
        <pc:spChg chg="mod ord">
          <ac:chgData name="Patrice Danger" userId="054895b61a98925f" providerId="LiveId" clId="{2BF69507-917B-44D8-8901-376831917A0D}" dt="2024-05-05T06:42:54.484" v="220" actId="6549"/>
          <ac:spMkLst>
            <pc:docMk/>
            <pc:sldMk cId="2676350509" sldId="273"/>
            <ac:spMk id="2" creationId="{E47D5767-674D-85B0-ED0D-3789F809CA2B}"/>
          </ac:spMkLst>
        </pc:spChg>
        <pc:spChg chg="add del">
          <ac:chgData name="Patrice Danger" userId="054895b61a98925f" providerId="LiveId" clId="{2BF69507-917B-44D8-8901-376831917A0D}" dt="2024-05-05T06:35:35.277" v="94" actId="26606"/>
          <ac:spMkLst>
            <pc:docMk/>
            <pc:sldMk cId="2676350509" sldId="273"/>
            <ac:spMk id="10" creationId="{F5A0D4D0-DC11-4CAA-AA17-A6B0C2B4F74D}"/>
          </ac:spMkLst>
        </pc:spChg>
        <pc:spChg chg="del">
          <ac:chgData name="Patrice Danger" userId="054895b61a98925f" providerId="LiveId" clId="{2BF69507-917B-44D8-8901-376831917A0D}" dt="2024-05-05T06:34:28.013" v="54"/>
          <ac:spMkLst>
            <pc:docMk/>
            <pc:sldMk cId="2676350509" sldId="273"/>
            <ac:spMk id="16" creationId="{F5A0D4D0-DC11-4CAA-AA17-A6B0C2B4F74D}"/>
          </ac:spMkLst>
        </pc:spChg>
        <pc:spChg chg="add">
          <ac:chgData name="Patrice Danger" userId="054895b61a98925f" providerId="LiveId" clId="{2BF69507-917B-44D8-8901-376831917A0D}" dt="2024-05-05T06:35:35.277" v="94" actId="26606"/>
          <ac:spMkLst>
            <pc:docMk/>
            <pc:sldMk cId="2676350509" sldId="273"/>
            <ac:spMk id="19" creationId="{657F69E0-C4B0-4BEC-A689-4F8D877F05D4}"/>
          </ac:spMkLst>
        </pc:spChg>
        <pc:spChg chg="add">
          <ac:chgData name="Patrice Danger" userId="054895b61a98925f" providerId="LiveId" clId="{2BF69507-917B-44D8-8901-376831917A0D}" dt="2024-05-05T06:35:35.277" v="94" actId="26606"/>
          <ac:spMkLst>
            <pc:docMk/>
            <pc:sldMk cId="2676350509" sldId="273"/>
            <ac:spMk id="21" creationId="{9F6380B4-6A1C-481E-8408-B4E6C75B9B81}"/>
          </ac:spMkLst>
        </pc:spChg>
        <pc:grpChg chg="add del">
          <ac:chgData name="Patrice Danger" userId="054895b61a98925f" providerId="LiveId" clId="{2BF69507-917B-44D8-8901-376831917A0D}" dt="2024-05-05T06:35:35.277" v="94" actId="26606"/>
          <ac:grpSpMkLst>
            <pc:docMk/>
            <pc:sldMk cId="2676350509" sldId="273"/>
            <ac:grpSpMk id="12" creationId="{564DEED3-BC52-4F15-8426-D33275CB0111}"/>
          </ac:grpSpMkLst>
        </pc:grpChg>
        <pc:grpChg chg="del">
          <ac:chgData name="Patrice Danger" userId="054895b61a98925f" providerId="LiveId" clId="{2BF69507-917B-44D8-8901-376831917A0D}" dt="2024-05-05T06:34:28.013" v="54"/>
          <ac:grpSpMkLst>
            <pc:docMk/>
            <pc:sldMk cId="2676350509" sldId="273"/>
            <ac:grpSpMk id="17" creationId="{564DEED3-BC52-4F15-8426-D33275CB0111}"/>
          </ac:grpSpMkLst>
        </pc:grpChg>
        <pc:picChg chg="mod">
          <ac:chgData name="Patrice Danger" userId="054895b61a98925f" providerId="LiveId" clId="{2BF69507-917B-44D8-8901-376831917A0D}" dt="2024-05-05T06:35:35.277" v="94" actId="26606"/>
          <ac:picMkLst>
            <pc:docMk/>
            <pc:sldMk cId="2676350509" sldId="273"/>
            <ac:picMk id="5" creationId="{06519948-43C2-C474-7150-05611AE6E2A5}"/>
          </ac:picMkLst>
        </pc:picChg>
      </pc:sldChg>
      <pc:sldChg chg="addSp delSp modSp add mod setBg modAnim delDesignElem">
        <pc:chgData name="Patrice Danger" userId="054895b61a98925f" providerId="LiveId" clId="{2BF69507-917B-44D8-8901-376831917A0D}" dt="2024-05-05T08:48:08.730" v="1263" actId="108"/>
        <pc:sldMkLst>
          <pc:docMk/>
          <pc:sldMk cId="1706378187" sldId="274"/>
        </pc:sldMkLst>
        <pc:spChg chg="mod">
          <ac:chgData name="Patrice Danger" userId="054895b61a98925f" providerId="LiveId" clId="{2BF69507-917B-44D8-8901-376831917A0D}" dt="2024-05-05T08:48:08.730" v="1263" actId="108"/>
          <ac:spMkLst>
            <pc:docMk/>
            <pc:sldMk cId="1706378187" sldId="274"/>
            <ac:spMk id="2" creationId="{E47D5767-674D-85B0-ED0D-3789F809CA2B}"/>
          </ac:spMkLst>
        </pc:spChg>
        <pc:spChg chg="add">
          <ac:chgData name="Patrice Danger" userId="054895b61a98925f" providerId="LiveId" clId="{2BF69507-917B-44D8-8901-376831917A0D}" dt="2024-05-05T06:36:02.073" v="97" actId="26606"/>
          <ac:spMkLst>
            <pc:docMk/>
            <pc:sldMk cId="1706378187" sldId="274"/>
            <ac:spMk id="10" creationId="{657F69E0-C4B0-4BEC-A689-4F8D877F05D4}"/>
          </ac:spMkLst>
        </pc:spChg>
        <pc:spChg chg="add">
          <ac:chgData name="Patrice Danger" userId="054895b61a98925f" providerId="LiveId" clId="{2BF69507-917B-44D8-8901-376831917A0D}" dt="2024-05-05T06:36:02.073" v="97" actId="26606"/>
          <ac:spMkLst>
            <pc:docMk/>
            <pc:sldMk cId="1706378187" sldId="274"/>
            <ac:spMk id="12" creationId="{9F6380B4-6A1C-481E-8408-B4E6C75B9B81}"/>
          </ac:spMkLst>
        </pc:spChg>
        <pc:spChg chg="del">
          <ac:chgData name="Patrice Danger" userId="054895b61a98925f" providerId="LiveId" clId="{2BF69507-917B-44D8-8901-376831917A0D}" dt="2024-05-05T06:35:53.116" v="96"/>
          <ac:spMkLst>
            <pc:docMk/>
            <pc:sldMk cId="1706378187" sldId="274"/>
            <ac:spMk id="19" creationId="{657F69E0-C4B0-4BEC-A689-4F8D877F05D4}"/>
          </ac:spMkLst>
        </pc:spChg>
        <pc:spChg chg="del">
          <ac:chgData name="Patrice Danger" userId="054895b61a98925f" providerId="LiveId" clId="{2BF69507-917B-44D8-8901-376831917A0D}" dt="2024-05-05T06:35:53.116" v="96"/>
          <ac:spMkLst>
            <pc:docMk/>
            <pc:sldMk cId="1706378187" sldId="274"/>
            <ac:spMk id="21" creationId="{9F6380B4-6A1C-481E-8408-B4E6C75B9B81}"/>
          </ac:spMkLst>
        </pc:spChg>
        <pc:picChg chg="mod">
          <ac:chgData name="Patrice Danger" userId="054895b61a98925f" providerId="LiveId" clId="{2BF69507-917B-44D8-8901-376831917A0D}" dt="2024-05-05T06:36:02.073" v="97" actId="26606"/>
          <ac:picMkLst>
            <pc:docMk/>
            <pc:sldMk cId="1706378187" sldId="274"/>
            <ac:picMk id="5" creationId="{06519948-43C2-C474-7150-05611AE6E2A5}"/>
          </ac:picMkLst>
        </pc:picChg>
      </pc:sldChg>
      <pc:sldChg chg="addSp delSp modSp add mod setBg modAnim delDesignElem">
        <pc:chgData name="Patrice Danger" userId="054895b61a98925f" providerId="LiveId" clId="{2BF69507-917B-44D8-8901-376831917A0D}" dt="2024-05-05T06:50:38.857" v="242"/>
        <pc:sldMkLst>
          <pc:docMk/>
          <pc:sldMk cId="6846775" sldId="275"/>
        </pc:sldMkLst>
        <pc:spChg chg="mod">
          <ac:chgData name="Patrice Danger" userId="054895b61a98925f" providerId="LiveId" clId="{2BF69507-917B-44D8-8901-376831917A0D}" dt="2024-05-05T06:43:02.458" v="226" actId="6549"/>
          <ac:spMkLst>
            <pc:docMk/>
            <pc:sldMk cId="6846775" sldId="275"/>
            <ac:spMk id="2" creationId="{E47D5767-674D-85B0-ED0D-3789F809CA2B}"/>
          </ac:spMkLst>
        </pc:spChg>
        <pc:spChg chg="add">
          <ac:chgData name="Patrice Danger" userId="054895b61a98925f" providerId="LiveId" clId="{2BF69507-917B-44D8-8901-376831917A0D}" dt="2024-05-05T06:36:51.096" v="135" actId="26606"/>
          <ac:spMkLst>
            <pc:docMk/>
            <pc:sldMk cId="6846775" sldId="275"/>
            <ac:spMk id="10" creationId="{657F69E0-C4B0-4BEC-A689-4F8D877F05D4}"/>
          </ac:spMkLst>
        </pc:spChg>
        <pc:spChg chg="add">
          <ac:chgData name="Patrice Danger" userId="054895b61a98925f" providerId="LiveId" clId="{2BF69507-917B-44D8-8901-376831917A0D}" dt="2024-05-05T06:36:51.096" v="135" actId="26606"/>
          <ac:spMkLst>
            <pc:docMk/>
            <pc:sldMk cId="6846775" sldId="275"/>
            <ac:spMk id="12" creationId="{9F6380B4-6A1C-481E-8408-B4E6C75B9B81}"/>
          </ac:spMkLst>
        </pc:spChg>
        <pc:spChg chg="del">
          <ac:chgData name="Patrice Danger" userId="054895b61a98925f" providerId="LiveId" clId="{2BF69507-917B-44D8-8901-376831917A0D}" dt="2024-05-05T06:36:20.661" v="111"/>
          <ac:spMkLst>
            <pc:docMk/>
            <pc:sldMk cId="6846775" sldId="275"/>
            <ac:spMk id="19" creationId="{657F69E0-C4B0-4BEC-A689-4F8D877F05D4}"/>
          </ac:spMkLst>
        </pc:spChg>
        <pc:spChg chg="del">
          <ac:chgData name="Patrice Danger" userId="054895b61a98925f" providerId="LiveId" clId="{2BF69507-917B-44D8-8901-376831917A0D}" dt="2024-05-05T06:36:20.661" v="111"/>
          <ac:spMkLst>
            <pc:docMk/>
            <pc:sldMk cId="6846775" sldId="275"/>
            <ac:spMk id="21" creationId="{9F6380B4-6A1C-481E-8408-B4E6C75B9B81}"/>
          </ac:spMkLst>
        </pc:spChg>
        <pc:picChg chg="mod">
          <ac:chgData name="Patrice Danger" userId="054895b61a98925f" providerId="LiveId" clId="{2BF69507-917B-44D8-8901-376831917A0D}" dt="2024-05-05T06:36:51.096" v="135" actId="26606"/>
          <ac:picMkLst>
            <pc:docMk/>
            <pc:sldMk cId="6846775" sldId="275"/>
            <ac:picMk id="5" creationId="{06519948-43C2-C474-7150-05611AE6E2A5}"/>
          </ac:picMkLst>
        </pc:picChg>
      </pc:sldChg>
      <pc:sldChg chg="addSp delSp modSp add mod setBg modAnim delDesignElem">
        <pc:chgData name="Patrice Danger" userId="054895b61a98925f" providerId="LiveId" clId="{2BF69507-917B-44D8-8901-376831917A0D}" dt="2024-05-05T06:50:42.249" v="243"/>
        <pc:sldMkLst>
          <pc:docMk/>
          <pc:sldMk cId="1238423332" sldId="276"/>
        </pc:sldMkLst>
        <pc:spChg chg="mod">
          <ac:chgData name="Patrice Danger" userId="054895b61a98925f" providerId="LiveId" clId="{2BF69507-917B-44D8-8901-376831917A0D}" dt="2024-05-05T06:43:09.863" v="232" actId="6549"/>
          <ac:spMkLst>
            <pc:docMk/>
            <pc:sldMk cId="1238423332" sldId="276"/>
            <ac:spMk id="2" creationId="{E47D5767-674D-85B0-ED0D-3789F809CA2B}"/>
          </ac:spMkLst>
        </pc:spChg>
        <pc:spChg chg="add">
          <ac:chgData name="Patrice Danger" userId="054895b61a98925f" providerId="LiveId" clId="{2BF69507-917B-44D8-8901-376831917A0D}" dt="2024-05-05T06:36:46.753" v="134" actId="26606"/>
          <ac:spMkLst>
            <pc:docMk/>
            <pc:sldMk cId="1238423332" sldId="276"/>
            <ac:spMk id="10" creationId="{657F69E0-C4B0-4BEC-A689-4F8D877F05D4}"/>
          </ac:spMkLst>
        </pc:spChg>
        <pc:spChg chg="add">
          <ac:chgData name="Patrice Danger" userId="054895b61a98925f" providerId="LiveId" clId="{2BF69507-917B-44D8-8901-376831917A0D}" dt="2024-05-05T06:36:46.753" v="134" actId="26606"/>
          <ac:spMkLst>
            <pc:docMk/>
            <pc:sldMk cId="1238423332" sldId="276"/>
            <ac:spMk id="12" creationId="{9F6380B4-6A1C-481E-8408-B4E6C75B9B81}"/>
          </ac:spMkLst>
        </pc:spChg>
        <pc:spChg chg="del">
          <ac:chgData name="Patrice Danger" userId="054895b61a98925f" providerId="LiveId" clId="{2BF69507-917B-44D8-8901-376831917A0D}" dt="2024-05-05T06:36:23.878" v="113"/>
          <ac:spMkLst>
            <pc:docMk/>
            <pc:sldMk cId="1238423332" sldId="276"/>
            <ac:spMk id="19" creationId="{657F69E0-C4B0-4BEC-A689-4F8D877F05D4}"/>
          </ac:spMkLst>
        </pc:spChg>
        <pc:spChg chg="del">
          <ac:chgData name="Patrice Danger" userId="054895b61a98925f" providerId="LiveId" clId="{2BF69507-917B-44D8-8901-376831917A0D}" dt="2024-05-05T06:36:23.878" v="113"/>
          <ac:spMkLst>
            <pc:docMk/>
            <pc:sldMk cId="1238423332" sldId="276"/>
            <ac:spMk id="21" creationId="{9F6380B4-6A1C-481E-8408-B4E6C75B9B81}"/>
          </ac:spMkLst>
        </pc:spChg>
        <pc:picChg chg="mod">
          <ac:chgData name="Patrice Danger" userId="054895b61a98925f" providerId="LiveId" clId="{2BF69507-917B-44D8-8901-376831917A0D}" dt="2024-05-05T06:36:46.753" v="134" actId="26606"/>
          <ac:picMkLst>
            <pc:docMk/>
            <pc:sldMk cId="1238423332" sldId="276"/>
            <ac:picMk id="5" creationId="{06519948-43C2-C474-7150-05611AE6E2A5}"/>
          </ac:picMkLst>
        </pc:picChg>
      </pc:sldChg>
      <pc:sldChg chg="addSp delSp modSp add mod setBg delDesignElem modNotesTx">
        <pc:chgData name="Patrice Danger" userId="054895b61a98925f" providerId="LiveId" clId="{2BF69507-917B-44D8-8901-376831917A0D}" dt="2024-05-05T08:38:46.816" v="1239"/>
        <pc:sldMkLst>
          <pc:docMk/>
          <pc:sldMk cId="758870813" sldId="277"/>
        </pc:sldMkLst>
        <pc:spChg chg="mod">
          <ac:chgData name="Patrice Danger" userId="054895b61a98925f" providerId="LiveId" clId="{2BF69507-917B-44D8-8901-376831917A0D}" dt="2024-05-05T08:17:56.606" v="962" actId="27636"/>
          <ac:spMkLst>
            <pc:docMk/>
            <pc:sldMk cId="758870813" sldId="277"/>
            <ac:spMk id="2" creationId="{04F2CFF2-F1DC-D3D0-2D01-A6D780CEC25A}"/>
          </ac:spMkLst>
        </pc:spChg>
        <pc:spChg chg="mod">
          <ac:chgData name="Patrice Danger" userId="054895b61a98925f" providerId="LiveId" clId="{2BF69507-917B-44D8-8901-376831917A0D}" dt="2024-05-05T08:18:20.263" v="969" actId="27636"/>
          <ac:spMkLst>
            <pc:docMk/>
            <pc:sldMk cId="758870813" sldId="277"/>
            <ac:spMk id="6" creationId="{A138A1FD-FADA-CA56-6BCF-7A03B8C506EA}"/>
          </ac:spMkLst>
        </pc:spChg>
        <pc:spChg chg="del">
          <ac:chgData name="Patrice Danger" userId="054895b61a98925f" providerId="LiveId" clId="{2BF69507-917B-44D8-8901-376831917A0D}" dt="2024-05-05T07:42:37.912" v="614"/>
          <ac:spMkLst>
            <pc:docMk/>
            <pc:sldMk cId="758870813" sldId="277"/>
            <ac:spMk id="8" creationId="{B95B9BA8-1D69-4796-85F5-B6D0BD52354B}"/>
          </ac:spMkLst>
        </pc:spChg>
        <pc:spChg chg="add">
          <ac:chgData name="Patrice Danger" userId="054895b61a98925f" providerId="LiveId" clId="{2BF69507-917B-44D8-8901-376831917A0D}" dt="2024-05-05T07:42:54.791" v="617" actId="26606"/>
          <ac:spMkLst>
            <pc:docMk/>
            <pc:sldMk cId="758870813" sldId="277"/>
            <ac:spMk id="11" creationId="{A9E881A4-A468-403A-9941-F8FFD5C68144}"/>
          </ac:spMkLst>
        </pc:spChg>
        <pc:spChg chg="add">
          <ac:chgData name="Patrice Danger" userId="054895b61a98925f" providerId="LiveId" clId="{2BF69507-917B-44D8-8901-376831917A0D}" dt="2024-05-05T07:42:54.791" v="617" actId="26606"/>
          <ac:spMkLst>
            <pc:docMk/>
            <pc:sldMk cId="758870813" sldId="277"/>
            <ac:spMk id="13" creationId="{6F168544-607B-491A-8601-3087D0FCE1DD}"/>
          </ac:spMkLst>
        </pc:spChg>
        <pc:grpChg chg="del">
          <ac:chgData name="Patrice Danger" userId="054895b61a98925f" providerId="LiveId" clId="{2BF69507-917B-44D8-8901-376831917A0D}" dt="2024-05-05T07:42:37.912" v="614"/>
          <ac:grpSpMkLst>
            <pc:docMk/>
            <pc:sldMk cId="758870813" sldId="277"/>
            <ac:grpSpMk id="9" creationId="{4728F330-19FB-4D39-BD0F-53032ABFEB7F}"/>
          </ac:grpSpMkLst>
        </pc:grpChg>
        <pc:picChg chg="mod ord">
          <ac:chgData name="Patrice Danger" userId="054895b61a98925f" providerId="LiveId" clId="{2BF69507-917B-44D8-8901-376831917A0D}" dt="2024-05-05T07:42:54.791" v="617" actId="26606"/>
          <ac:picMkLst>
            <pc:docMk/>
            <pc:sldMk cId="758870813" sldId="277"/>
            <ac:picMk id="4" creationId="{52C8891D-8F4B-777C-54F4-362733C8CF86}"/>
          </ac:picMkLst>
        </pc:picChg>
      </pc:sldChg>
      <pc:sldChg chg="addSp delSp modSp add mod setBg delDesignElem modNotesTx">
        <pc:chgData name="Patrice Danger" userId="054895b61a98925f" providerId="LiveId" clId="{2BF69507-917B-44D8-8901-376831917A0D}" dt="2024-05-05T08:39:07.876" v="1242"/>
        <pc:sldMkLst>
          <pc:docMk/>
          <pc:sldMk cId="526082752" sldId="278"/>
        </pc:sldMkLst>
        <pc:spChg chg="mod">
          <ac:chgData name="Patrice Danger" userId="054895b61a98925f" providerId="LiveId" clId="{2BF69507-917B-44D8-8901-376831917A0D}" dt="2024-05-05T08:17:51.210" v="960" actId="403"/>
          <ac:spMkLst>
            <pc:docMk/>
            <pc:sldMk cId="526082752" sldId="278"/>
            <ac:spMk id="2" creationId="{04F2CFF2-F1DC-D3D0-2D01-A6D780CEC25A}"/>
          </ac:spMkLst>
        </pc:spChg>
        <pc:spChg chg="mod">
          <ac:chgData name="Patrice Danger" userId="054895b61a98925f" providerId="LiveId" clId="{2BF69507-917B-44D8-8901-376831917A0D}" dt="2024-05-05T08:18:13.969" v="967" actId="27636"/>
          <ac:spMkLst>
            <pc:docMk/>
            <pc:sldMk cId="526082752" sldId="278"/>
            <ac:spMk id="6" creationId="{A138A1FD-FADA-CA56-6BCF-7A03B8C506EA}"/>
          </ac:spMkLst>
        </pc:spChg>
        <pc:spChg chg="del">
          <ac:chgData name="Patrice Danger" userId="054895b61a98925f" providerId="LiveId" clId="{2BF69507-917B-44D8-8901-376831917A0D}" dt="2024-05-05T07:42:38.553" v="616"/>
          <ac:spMkLst>
            <pc:docMk/>
            <pc:sldMk cId="526082752" sldId="278"/>
            <ac:spMk id="8" creationId="{B95B9BA8-1D69-4796-85F5-B6D0BD52354B}"/>
          </ac:spMkLst>
        </pc:spChg>
        <pc:spChg chg="add">
          <ac:chgData name="Patrice Danger" userId="054895b61a98925f" providerId="LiveId" clId="{2BF69507-917B-44D8-8901-376831917A0D}" dt="2024-05-05T07:43:00.533" v="618" actId="26606"/>
          <ac:spMkLst>
            <pc:docMk/>
            <pc:sldMk cId="526082752" sldId="278"/>
            <ac:spMk id="11" creationId="{A9E881A4-A468-403A-9941-F8FFD5C68144}"/>
          </ac:spMkLst>
        </pc:spChg>
        <pc:spChg chg="add">
          <ac:chgData name="Patrice Danger" userId="054895b61a98925f" providerId="LiveId" clId="{2BF69507-917B-44D8-8901-376831917A0D}" dt="2024-05-05T07:43:00.533" v="618" actId="26606"/>
          <ac:spMkLst>
            <pc:docMk/>
            <pc:sldMk cId="526082752" sldId="278"/>
            <ac:spMk id="13" creationId="{6F168544-607B-491A-8601-3087D0FCE1DD}"/>
          </ac:spMkLst>
        </pc:spChg>
        <pc:grpChg chg="del">
          <ac:chgData name="Patrice Danger" userId="054895b61a98925f" providerId="LiveId" clId="{2BF69507-917B-44D8-8901-376831917A0D}" dt="2024-05-05T07:42:38.553" v="616"/>
          <ac:grpSpMkLst>
            <pc:docMk/>
            <pc:sldMk cId="526082752" sldId="278"/>
            <ac:grpSpMk id="9" creationId="{4728F330-19FB-4D39-BD0F-53032ABFEB7F}"/>
          </ac:grpSpMkLst>
        </pc:grpChg>
        <pc:picChg chg="mod ord">
          <ac:chgData name="Patrice Danger" userId="054895b61a98925f" providerId="LiveId" clId="{2BF69507-917B-44D8-8901-376831917A0D}" dt="2024-05-05T07:43:00.533" v="618" actId="26606"/>
          <ac:picMkLst>
            <pc:docMk/>
            <pc:sldMk cId="526082752" sldId="278"/>
            <ac:picMk id="4" creationId="{52C8891D-8F4B-777C-54F4-362733C8CF86}"/>
          </ac:picMkLst>
        </pc:picChg>
      </pc:sldChg>
      <pc:sldChg chg="addSp modSp new del ord">
        <pc:chgData name="Patrice Danger" userId="054895b61a98925f" providerId="LiveId" clId="{2BF69507-917B-44D8-8901-376831917A0D}" dt="2024-05-05T08:28:39.360" v="1233" actId="47"/>
        <pc:sldMkLst>
          <pc:docMk/>
          <pc:sldMk cId="1087077948" sldId="279"/>
        </pc:sldMkLst>
        <pc:graphicFrameChg chg="add mod">
          <ac:chgData name="Patrice Danger" userId="054895b61a98925f" providerId="LiveId" clId="{2BF69507-917B-44D8-8901-376831917A0D}" dt="2024-05-05T08:13:43.472" v="928"/>
          <ac:graphicFrameMkLst>
            <pc:docMk/>
            <pc:sldMk cId="1087077948" sldId="279"/>
            <ac:graphicFrameMk id="24" creationId="{A509BDDF-34E8-3E14-6100-1153BE7AB319}"/>
          </ac:graphicFrameMkLst>
        </pc:graphicFrame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C94A6A-3FC6-4A29-92EF-548ADFE42B97}" type="doc">
      <dgm:prSet loTypeId="urn:microsoft.com/office/officeart/2005/8/layout/vList3" loCatId="list" qsTypeId="urn:microsoft.com/office/officeart/2005/8/quickstyle/simple1" qsCatId="simple" csTypeId="urn:microsoft.com/office/officeart/2005/8/colors/accent1_2" csCatId="accent1" phldr="1"/>
      <dgm:spPr/>
    </dgm:pt>
    <dgm:pt modelId="{34B95B7F-DAAF-4C06-95F1-C1728F612BEC}">
      <dgm:prSet phldrT="[Texte]"/>
      <dgm:spPr>
        <a:noFill/>
        <a:ln>
          <a:solidFill>
            <a:srgbClr val="FF0000"/>
          </a:solidFill>
        </a:ln>
      </dgm:spPr>
      <dgm:t>
        <a:bodyPr/>
        <a:lstStyle/>
        <a:p>
          <a:r>
            <a:rPr lang="fr-FR" dirty="0">
              <a:solidFill>
                <a:srgbClr val="FF0000"/>
              </a:solidFill>
            </a:rPr>
            <a:t>Problématique</a:t>
          </a:r>
        </a:p>
      </dgm:t>
    </dgm:pt>
    <dgm:pt modelId="{5DB4D75E-9FAB-448C-BCBD-000AD4B828DF}" type="parTrans" cxnId="{F7AE9101-8930-42FD-8414-0E7F7F774D11}">
      <dgm:prSet/>
      <dgm:spPr/>
      <dgm:t>
        <a:bodyPr/>
        <a:lstStyle/>
        <a:p>
          <a:endParaRPr lang="fr-FR"/>
        </a:p>
      </dgm:t>
    </dgm:pt>
    <dgm:pt modelId="{7DCF0EB1-943F-462B-A98B-968BFD2E486E}" type="sibTrans" cxnId="{F7AE9101-8930-42FD-8414-0E7F7F774D11}">
      <dgm:prSet/>
      <dgm:spPr/>
      <dgm:t>
        <a:bodyPr/>
        <a:lstStyle/>
        <a:p>
          <a:endParaRPr lang="fr-FR"/>
        </a:p>
      </dgm:t>
    </dgm:pt>
    <dgm:pt modelId="{1F9AD7E6-173C-44F4-BB96-CE341C988A99}">
      <dgm:prSet phldrT="[Texte]"/>
      <dgm:spPr>
        <a:noFill/>
        <a:ln>
          <a:solidFill>
            <a:srgbClr val="FF0000"/>
          </a:solidFill>
        </a:ln>
      </dgm:spPr>
      <dgm:t>
        <a:bodyPr/>
        <a:lstStyle/>
        <a:p>
          <a:r>
            <a:rPr lang="fr-FR" dirty="0">
              <a:solidFill>
                <a:srgbClr val="FF0000"/>
              </a:solidFill>
            </a:rPr>
            <a:t>Défis à relever</a:t>
          </a:r>
        </a:p>
      </dgm:t>
    </dgm:pt>
    <dgm:pt modelId="{CE832477-6623-495A-BADE-0D8FA1A9B092}" type="parTrans" cxnId="{C4BAC236-6CEB-43D3-944E-C31161669BDC}">
      <dgm:prSet/>
      <dgm:spPr/>
      <dgm:t>
        <a:bodyPr/>
        <a:lstStyle/>
        <a:p>
          <a:endParaRPr lang="fr-FR"/>
        </a:p>
      </dgm:t>
    </dgm:pt>
    <dgm:pt modelId="{A6367682-80F8-4D2A-988D-2A525C200978}" type="sibTrans" cxnId="{C4BAC236-6CEB-43D3-944E-C31161669BDC}">
      <dgm:prSet/>
      <dgm:spPr/>
      <dgm:t>
        <a:bodyPr/>
        <a:lstStyle/>
        <a:p>
          <a:endParaRPr lang="fr-FR"/>
        </a:p>
      </dgm:t>
    </dgm:pt>
    <dgm:pt modelId="{6D88EA14-E309-4A6E-BB43-2FDEB2F592BB}">
      <dgm:prSet phldrT="[Texte]"/>
      <dgm:spPr>
        <a:noFill/>
        <a:ln>
          <a:solidFill>
            <a:srgbClr val="FF0000"/>
          </a:solidFill>
        </a:ln>
      </dgm:spPr>
      <dgm:t>
        <a:bodyPr/>
        <a:lstStyle/>
        <a:p>
          <a:r>
            <a:rPr lang="fr-FR" dirty="0">
              <a:solidFill>
                <a:srgbClr val="FF0000"/>
              </a:solidFill>
            </a:rPr>
            <a:t>Enjeux stratégiques</a:t>
          </a:r>
        </a:p>
      </dgm:t>
    </dgm:pt>
    <dgm:pt modelId="{4696BE8C-2D5C-4870-B730-D5DABB46DB4B}" type="parTrans" cxnId="{2E01DB69-0345-4D99-A770-F8A391E95134}">
      <dgm:prSet/>
      <dgm:spPr/>
      <dgm:t>
        <a:bodyPr/>
        <a:lstStyle/>
        <a:p>
          <a:endParaRPr lang="fr-FR"/>
        </a:p>
      </dgm:t>
    </dgm:pt>
    <dgm:pt modelId="{BD3B5BC6-0FA8-474A-87F2-E9726587D1AE}" type="sibTrans" cxnId="{2E01DB69-0345-4D99-A770-F8A391E95134}">
      <dgm:prSet/>
      <dgm:spPr/>
      <dgm:t>
        <a:bodyPr/>
        <a:lstStyle/>
        <a:p>
          <a:endParaRPr lang="fr-FR"/>
        </a:p>
      </dgm:t>
    </dgm:pt>
    <dgm:pt modelId="{B7A8D6CC-AF5A-49EB-A251-01E18DA93B80}" type="pres">
      <dgm:prSet presAssocID="{53C94A6A-3FC6-4A29-92EF-548ADFE42B97}" presName="linearFlow" presStyleCnt="0">
        <dgm:presLayoutVars>
          <dgm:dir/>
          <dgm:resizeHandles val="exact"/>
        </dgm:presLayoutVars>
      </dgm:prSet>
      <dgm:spPr/>
    </dgm:pt>
    <dgm:pt modelId="{7CE86382-4A4D-4B8F-B0EA-F7E537009A94}" type="pres">
      <dgm:prSet presAssocID="{34B95B7F-DAAF-4C06-95F1-C1728F612BEC}" presName="composite" presStyleCnt="0"/>
      <dgm:spPr/>
    </dgm:pt>
    <dgm:pt modelId="{D69A8152-B754-42A9-A1E3-5F47095AFCA9}" type="pres">
      <dgm:prSet presAssocID="{34B95B7F-DAAF-4C06-95F1-C1728F612BEC}" presName="imgShp" presStyleLbl="fgImgPlace1" presStyleIdx="0" presStyleCnt="3"/>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pt>
    <dgm:pt modelId="{4A810EC9-F195-4812-A248-0D56AFD615EC}" type="pres">
      <dgm:prSet presAssocID="{34B95B7F-DAAF-4C06-95F1-C1728F612BEC}" presName="txShp" presStyleLbl="node1" presStyleIdx="0" presStyleCnt="3">
        <dgm:presLayoutVars>
          <dgm:bulletEnabled val="1"/>
        </dgm:presLayoutVars>
      </dgm:prSet>
      <dgm:spPr/>
    </dgm:pt>
    <dgm:pt modelId="{CF53A068-FC08-40FE-AD06-A6AB88B5FBF2}" type="pres">
      <dgm:prSet presAssocID="{7DCF0EB1-943F-462B-A98B-968BFD2E486E}" presName="spacing" presStyleCnt="0"/>
      <dgm:spPr/>
    </dgm:pt>
    <dgm:pt modelId="{70C1CF2A-AEF6-4E65-8F6D-6FD0979FCFC6}" type="pres">
      <dgm:prSet presAssocID="{1F9AD7E6-173C-44F4-BB96-CE341C988A99}" presName="composite" presStyleCnt="0"/>
      <dgm:spPr/>
    </dgm:pt>
    <dgm:pt modelId="{8A3A9390-1E4F-4B9F-ADBB-2951ED1D129B}" type="pres">
      <dgm:prSet presAssocID="{1F9AD7E6-173C-44F4-BB96-CE341C988A99}" presName="imgShp" presStyleLbl="fgImgPlace1" presStyleIdx="1" presStyleCnt="3"/>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pt>
    <dgm:pt modelId="{27F5BD73-0835-465B-AE15-F8CA72DE200D}" type="pres">
      <dgm:prSet presAssocID="{1F9AD7E6-173C-44F4-BB96-CE341C988A99}" presName="txShp" presStyleLbl="node1" presStyleIdx="1" presStyleCnt="3">
        <dgm:presLayoutVars>
          <dgm:bulletEnabled val="1"/>
        </dgm:presLayoutVars>
      </dgm:prSet>
      <dgm:spPr/>
    </dgm:pt>
    <dgm:pt modelId="{7C8A9279-83A3-4320-8A5C-3B34632AAD63}" type="pres">
      <dgm:prSet presAssocID="{A6367682-80F8-4D2A-988D-2A525C200978}" presName="spacing" presStyleCnt="0"/>
      <dgm:spPr/>
    </dgm:pt>
    <dgm:pt modelId="{F8CBBCE4-D1C7-4F04-B3C0-A156304BFB25}" type="pres">
      <dgm:prSet presAssocID="{6D88EA14-E309-4A6E-BB43-2FDEB2F592BB}" presName="composite" presStyleCnt="0"/>
      <dgm:spPr/>
    </dgm:pt>
    <dgm:pt modelId="{6F800BD6-5D6A-406F-93A7-BF7B8454C51B}" type="pres">
      <dgm:prSet presAssocID="{6D88EA14-E309-4A6E-BB43-2FDEB2F592BB}" presName="imgShp" presStyleLbl="fgImgPlace1" presStyleIdx="2" presStyleCnt="3"/>
      <dgm:spPr>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pt>
    <dgm:pt modelId="{A474DA41-192F-40C0-9060-5E5DD4CADC8B}" type="pres">
      <dgm:prSet presAssocID="{6D88EA14-E309-4A6E-BB43-2FDEB2F592BB}" presName="txShp" presStyleLbl="node1" presStyleIdx="2" presStyleCnt="3">
        <dgm:presLayoutVars>
          <dgm:bulletEnabled val="1"/>
        </dgm:presLayoutVars>
      </dgm:prSet>
      <dgm:spPr/>
    </dgm:pt>
  </dgm:ptLst>
  <dgm:cxnLst>
    <dgm:cxn modelId="{F7AE9101-8930-42FD-8414-0E7F7F774D11}" srcId="{53C94A6A-3FC6-4A29-92EF-548ADFE42B97}" destId="{34B95B7F-DAAF-4C06-95F1-C1728F612BEC}" srcOrd="0" destOrd="0" parTransId="{5DB4D75E-9FAB-448C-BCBD-000AD4B828DF}" sibTransId="{7DCF0EB1-943F-462B-A98B-968BFD2E486E}"/>
    <dgm:cxn modelId="{E3ED1D1A-7619-44CC-A06B-D1C3DB9CDFC3}" type="presOf" srcId="{34B95B7F-DAAF-4C06-95F1-C1728F612BEC}" destId="{4A810EC9-F195-4812-A248-0D56AFD615EC}" srcOrd="0" destOrd="0" presId="urn:microsoft.com/office/officeart/2005/8/layout/vList3"/>
    <dgm:cxn modelId="{E3A16B1F-B478-4CF6-BF3C-33317B2DFD44}" type="presOf" srcId="{6D88EA14-E309-4A6E-BB43-2FDEB2F592BB}" destId="{A474DA41-192F-40C0-9060-5E5DD4CADC8B}" srcOrd="0" destOrd="0" presId="urn:microsoft.com/office/officeart/2005/8/layout/vList3"/>
    <dgm:cxn modelId="{C4BAC236-6CEB-43D3-944E-C31161669BDC}" srcId="{53C94A6A-3FC6-4A29-92EF-548ADFE42B97}" destId="{1F9AD7E6-173C-44F4-BB96-CE341C988A99}" srcOrd="1" destOrd="0" parTransId="{CE832477-6623-495A-BADE-0D8FA1A9B092}" sibTransId="{A6367682-80F8-4D2A-988D-2A525C200978}"/>
    <dgm:cxn modelId="{2E01DB69-0345-4D99-A770-F8A391E95134}" srcId="{53C94A6A-3FC6-4A29-92EF-548ADFE42B97}" destId="{6D88EA14-E309-4A6E-BB43-2FDEB2F592BB}" srcOrd="2" destOrd="0" parTransId="{4696BE8C-2D5C-4870-B730-D5DABB46DB4B}" sibTransId="{BD3B5BC6-0FA8-474A-87F2-E9726587D1AE}"/>
    <dgm:cxn modelId="{62AC8291-35B2-4F8B-AC91-F6BF6A308C1B}" type="presOf" srcId="{1F9AD7E6-173C-44F4-BB96-CE341C988A99}" destId="{27F5BD73-0835-465B-AE15-F8CA72DE200D}" srcOrd="0" destOrd="0" presId="urn:microsoft.com/office/officeart/2005/8/layout/vList3"/>
    <dgm:cxn modelId="{D2A88EC7-526D-4CDF-9A22-E0D336B7676B}" type="presOf" srcId="{53C94A6A-3FC6-4A29-92EF-548ADFE42B97}" destId="{B7A8D6CC-AF5A-49EB-A251-01E18DA93B80}" srcOrd="0" destOrd="0" presId="urn:microsoft.com/office/officeart/2005/8/layout/vList3"/>
    <dgm:cxn modelId="{2EF92766-88EF-4B1C-A043-F956BC42ABB3}" type="presParOf" srcId="{B7A8D6CC-AF5A-49EB-A251-01E18DA93B80}" destId="{7CE86382-4A4D-4B8F-B0EA-F7E537009A94}" srcOrd="0" destOrd="0" presId="urn:microsoft.com/office/officeart/2005/8/layout/vList3"/>
    <dgm:cxn modelId="{52095A87-435F-4DAB-A6E0-4F24C573D464}" type="presParOf" srcId="{7CE86382-4A4D-4B8F-B0EA-F7E537009A94}" destId="{D69A8152-B754-42A9-A1E3-5F47095AFCA9}" srcOrd="0" destOrd="0" presId="urn:microsoft.com/office/officeart/2005/8/layout/vList3"/>
    <dgm:cxn modelId="{767CD62A-301A-49C4-AF6B-1F8949BA4017}" type="presParOf" srcId="{7CE86382-4A4D-4B8F-B0EA-F7E537009A94}" destId="{4A810EC9-F195-4812-A248-0D56AFD615EC}" srcOrd="1" destOrd="0" presId="urn:microsoft.com/office/officeart/2005/8/layout/vList3"/>
    <dgm:cxn modelId="{16C5FCA7-3B83-4A18-BF08-F1D462E31F90}" type="presParOf" srcId="{B7A8D6CC-AF5A-49EB-A251-01E18DA93B80}" destId="{CF53A068-FC08-40FE-AD06-A6AB88B5FBF2}" srcOrd="1" destOrd="0" presId="urn:microsoft.com/office/officeart/2005/8/layout/vList3"/>
    <dgm:cxn modelId="{AF902838-8C2F-47A0-BD7C-EC3419798433}" type="presParOf" srcId="{B7A8D6CC-AF5A-49EB-A251-01E18DA93B80}" destId="{70C1CF2A-AEF6-4E65-8F6D-6FD0979FCFC6}" srcOrd="2" destOrd="0" presId="urn:microsoft.com/office/officeart/2005/8/layout/vList3"/>
    <dgm:cxn modelId="{A96C6015-C6F5-4F8E-96C3-15A42F29977F}" type="presParOf" srcId="{70C1CF2A-AEF6-4E65-8F6D-6FD0979FCFC6}" destId="{8A3A9390-1E4F-4B9F-ADBB-2951ED1D129B}" srcOrd="0" destOrd="0" presId="urn:microsoft.com/office/officeart/2005/8/layout/vList3"/>
    <dgm:cxn modelId="{AFCFBA4C-1639-46CC-B227-6E7D4D09FA97}" type="presParOf" srcId="{70C1CF2A-AEF6-4E65-8F6D-6FD0979FCFC6}" destId="{27F5BD73-0835-465B-AE15-F8CA72DE200D}" srcOrd="1" destOrd="0" presId="urn:microsoft.com/office/officeart/2005/8/layout/vList3"/>
    <dgm:cxn modelId="{34888A3A-2F59-4EEC-B1F6-5AC2E2F83393}" type="presParOf" srcId="{B7A8D6CC-AF5A-49EB-A251-01E18DA93B80}" destId="{7C8A9279-83A3-4320-8A5C-3B34632AAD63}" srcOrd="3" destOrd="0" presId="urn:microsoft.com/office/officeart/2005/8/layout/vList3"/>
    <dgm:cxn modelId="{3514C7D8-8535-4984-A235-0005E9D7A12F}" type="presParOf" srcId="{B7A8D6CC-AF5A-49EB-A251-01E18DA93B80}" destId="{F8CBBCE4-D1C7-4F04-B3C0-A156304BFB25}" srcOrd="4" destOrd="0" presId="urn:microsoft.com/office/officeart/2005/8/layout/vList3"/>
    <dgm:cxn modelId="{3513CA02-5754-4896-8D2C-9C6186B79C8D}" type="presParOf" srcId="{F8CBBCE4-D1C7-4F04-B3C0-A156304BFB25}" destId="{6F800BD6-5D6A-406F-93A7-BF7B8454C51B}" srcOrd="0" destOrd="0" presId="urn:microsoft.com/office/officeart/2005/8/layout/vList3"/>
    <dgm:cxn modelId="{9CBB9723-4AFD-4BDE-B519-AD08CDB518C0}" type="presParOf" srcId="{F8CBBCE4-D1C7-4F04-B3C0-A156304BFB25}" destId="{A474DA41-192F-40C0-9060-5E5DD4CADC8B}" srcOrd="1" destOrd="0" presId="urn:microsoft.com/office/officeart/2005/8/layout/vLis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499568B-8645-43FF-9169-666EC6421774}"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fr-FR"/>
        </a:p>
      </dgm:t>
    </dgm:pt>
    <dgm:pt modelId="{D3F15A77-77EB-48FF-82CA-06991D3A46D1}">
      <dgm:prSet phldrT="[Texte]"/>
      <dgm:spPr>
        <a:noFill/>
        <a:ln w="28575">
          <a:solidFill>
            <a:srgbClr val="FF0000"/>
          </a:solidFill>
        </a:ln>
      </dgm:spPr>
      <dgm:t>
        <a:bodyPr/>
        <a:lstStyle/>
        <a:p>
          <a:r>
            <a:rPr lang="fr-FR" dirty="0"/>
            <a:t>Savoir dans quels contenus investir pour plaire au client</a:t>
          </a:r>
        </a:p>
      </dgm:t>
    </dgm:pt>
    <dgm:pt modelId="{9A1D2EC3-8A80-4D74-80AE-A66D03B8CEF3}" type="parTrans" cxnId="{5CEC5BEE-C6A4-40D2-9B21-2F7E5A285E9A}">
      <dgm:prSet/>
      <dgm:spPr/>
      <dgm:t>
        <a:bodyPr/>
        <a:lstStyle/>
        <a:p>
          <a:endParaRPr lang="fr-FR"/>
        </a:p>
      </dgm:t>
    </dgm:pt>
    <dgm:pt modelId="{F47E73A9-939D-413E-8206-333B7123DA5D}" type="sibTrans" cxnId="{5CEC5BEE-C6A4-40D2-9B21-2F7E5A285E9A}">
      <dgm:prSet/>
      <dgm:spPr/>
      <dgm:t>
        <a:bodyPr/>
        <a:lstStyle/>
        <a:p>
          <a:endParaRPr lang="fr-FR"/>
        </a:p>
      </dgm:t>
    </dgm:pt>
    <dgm:pt modelId="{F7A23301-8E4F-423B-9577-0B7C1B9B043D}">
      <dgm:prSet phldrT="[Texte]" custT="1"/>
      <dgm:spPr>
        <a:noFill/>
        <a:ln w="28575" cap="flat" cmpd="sng" algn="ctr">
          <a:solidFill>
            <a:srgbClr val="FF0000"/>
          </a:solidFill>
          <a:prstDash val="solid"/>
          <a:miter lim="800000"/>
        </a:ln>
        <a:effectLst/>
      </dgm:spPr>
      <dgm:t>
        <a:bodyPr spcFirstLastPara="0" vert="horz" wrap="square" lIns="76200" tIns="76200" rIns="76200" bIns="76200" numCol="1" spcCol="1270" anchor="ctr" anchorCtr="0"/>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Augmenter la durée de visionnage</a:t>
          </a:r>
        </a:p>
      </dgm:t>
    </dgm:pt>
    <dgm:pt modelId="{7B663F3C-B583-454A-A462-89E9F86C8853}" type="parTrans" cxnId="{28D60D90-ECB1-42D1-B63E-39C6B9606B7B}">
      <dgm:prSet/>
      <dgm:spPr/>
      <dgm:t>
        <a:bodyPr/>
        <a:lstStyle/>
        <a:p>
          <a:endParaRPr lang="fr-FR"/>
        </a:p>
      </dgm:t>
    </dgm:pt>
    <dgm:pt modelId="{D48F4E28-C69C-4CFF-8F33-1ED8B54AA37A}" type="sibTrans" cxnId="{28D60D90-ECB1-42D1-B63E-39C6B9606B7B}">
      <dgm:prSet/>
      <dgm:spPr/>
      <dgm:t>
        <a:bodyPr/>
        <a:lstStyle/>
        <a:p>
          <a:endParaRPr lang="fr-FR"/>
        </a:p>
      </dgm:t>
    </dgm:pt>
    <dgm:pt modelId="{65F0E278-E482-484C-8E15-54F6AFBED740}">
      <dgm:prSet phldrT="[Texte]" custT="1"/>
      <dgm:spPr>
        <a:noFill/>
        <a:ln w="28575" cap="flat" cmpd="sng" algn="ctr">
          <a:solidFill>
            <a:srgbClr val="FF0000"/>
          </a:solidFill>
          <a:prstDash val="solid"/>
          <a:miter lim="800000"/>
        </a:ln>
        <a:effectLst/>
      </dgm:spPr>
      <dgm:t>
        <a:bodyPr spcFirstLastPara="0" vert="horz" wrap="square" lIns="76200" tIns="76200" rIns="76200" bIns="76200" numCol="1" spcCol="1270" anchor="ctr" anchorCtr="0"/>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Réduire le taux de taux de désabonnement</a:t>
          </a:r>
        </a:p>
      </dgm:t>
    </dgm:pt>
    <dgm:pt modelId="{0892BFD4-D814-48C2-9808-F4E1CBDCD824}" type="parTrans" cxnId="{EA1F6B48-9F85-468D-95EB-E105B7C6957B}">
      <dgm:prSet/>
      <dgm:spPr/>
      <dgm:t>
        <a:bodyPr/>
        <a:lstStyle/>
        <a:p>
          <a:endParaRPr lang="fr-FR"/>
        </a:p>
      </dgm:t>
    </dgm:pt>
    <dgm:pt modelId="{743B6EED-9637-4DA6-AD41-90E79FB75315}" type="sibTrans" cxnId="{EA1F6B48-9F85-468D-95EB-E105B7C6957B}">
      <dgm:prSet/>
      <dgm:spPr/>
      <dgm:t>
        <a:bodyPr/>
        <a:lstStyle/>
        <a:p>
          <a:endParaRPr lang="fr-FR"/>
        </a:p>
      </dgm:t>
    </dgm:pt>
    <dgm:pt modelId="{B2B7EBD3-E126-45D8-8C26-A551AAFF3209}">
      <dgm:prSet phldrT="[Texte]" custT="1"/>
      <dgm:spPr>
        <a:noFill/>
        <a:ln w="28575" cap="flat" cmpd="sng" algn="ctr">
          <a:solidFill>
            <a:srgbClr val="FF0000"/>
          </a:solidFill>
          <a:prstDash val="solid"/>
          <a:miter lim="800000"/>
        </a:ln>
        <a:effectLst/>
      </dgm:spPr>
      <dgm:t>
        <a:bodyPr spcFirstLastPara="0" vert="horz" wrap="square" lIns="76200" tIns="76200" rIns="76200" bIns="76200" numCol="1" spcCol="1270" anchor="ctr" anchorCtr="0"/>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Et éventuellement d’augmenter la base d’abonnés</a:t>
          </a:r>
        </a:p>
      </dgm:t>
    </dgm:pt>
    <dgm:pt modelId="{70370D90-6A9F-4105-A6AF-62ACFA6250F3}" type="parTrans" cxnId="{CE49924A-7EFF-4CC3-8B07-86990160A681}">
      <dgm:prSet/>
      <dgm:spPr/>
      <dgm:t>
        <a:bodyPr/>
        <a:lstStyle/>
        <a:p>
          <a:endParaRPr lang="fr-FR"/>
        </a:p>
      </dgm:t>
    </dgm:pt>
    <dgm:pt modelId="{58A69D0C-7E3D-47F4-A207-673CA7648285}" type="sibTrans" cxnId="{CE49924A-7EFF-4CC3-8B07-86990160A681}">
      <dgm:prSet/>
      <dgm:spPr/>
      <dgm:t>
        <a:bodyPr/>
        <a:lstStyle/>
        <a:p>
          <a:endParaRPr lang="fr-FR"/>
        </a:p>
      </dgm:t>
    </dgm:pt>
    <dgm:pt modelId="{1AF38FD3-85E4-440A-A8C6-232507F8A80A}" type="pres">
      <dgm:prSet presAssocID="{8499568B-8645-43FF-9169-666EC6421774}" presName="diagram" presStyleCnt="0">
        <dgm:presLayoutVars>
          <dgm:dir/>
          <dgm:resizeHandles val="exact"/>
        </dgm:presLayoutVars>
      </dgm:prSet>
      <dgm:spPr/>
    </dgm:pt>
    <dgm:pt modelId="{F9465935-0AA0-4BA5-B894-5CADCA64ABFE}" type="pres">
      <dgm:prSet presAssocID="{D3F15A77-77EB-48FF-82CA-06991D3A46D1}" presName="node" presStyleLbl="node1" presStyleIdx="0" presStyleCnt="4">
        <dgm:presLayoutVars>
          <dgm:bulletEnabled val="1"/>
        </dgm:presLayoutVars>
      </dgm:prSet>
      <dgm:spPr/>
    </dgm:pt>
    <dgm:pt modelId="{14BDF0D8-7199-44CB-9F31-DBF72A0E69C1}" type="pres">
      <dgm:prSet presAssocID="{F47E73A9-939D-413E-8206-333B7123DA5D}" presName="sibTrans" presStyleCnt="0"/>
      <dgm:spPr/>
    </dgm:pt>
    <dgm:pt modelId="{82864CFA-D348-4659-80A0-FF32277953B0}" type="pres">
      <dgm:prSet presAssocID="{F7A23301-8E4F-423B-9577-0B7C1B9B043D}" presName="node" presStyleLbl="node1" presStyleIdx="1" presStyleCnt="4">
        <dgm:presLayoutVars>
          <dgm:bulletEnabled val="1"/>
        </dgm:presLayoutVars>
      </dgm:prSet>
      <dgm:spPr>
        <a:xfrm>
          <a:off x="2343546" y="613823"/>
          <a:ext cx="2130000" cy="1278000"/>
        </a:xfrm>
        <a:prstGeom prst="rect">
          <a:avLst/>
        </a:prstGeom>
      </dgm:spPr>
    </dgm:pt>
    <dgm:pt modelId="{275D9824-0812-4DDB-BA09-281E77D702C5}" type="pres">
      <dgm:prSet presAssocID="{D48F4E28-C69C-4CFF-8F33-1ED8B54AA37A}" presName="sibTrans" presStyleCnt="0"/>
      <dgm:spPr/>
    </dgm:pt>
    <dgm:pt modelId="{554EE2ED-9641-4664-ABED-B91F5245A056}" type="pres">
      <dgm:prSet presAssocID="{65F0E278-E482-484C-8E15-54F6AFBED740}" presName="node" presStyleLbl="node1" presStyleIdx="2" presStyleCnt="4">
        <dgm:presLayoutVars>
          <dgm:bulletEnabled val="1"/>
        </dgm:presLayoutVars>
      </dgm:prSet>
      <dgm:spPr>
        <a:xfrm>
          <a:off x="546" y="2104823"/>
          <a:ext cx="2130000" cy="1278000"/>
        </a:xfrm>
        <a:prstGeom prst="rect">
          <a:avLst/>
        </a:prstGeom>
      </dgm:spPr>
    </dgm:pt>
    <dgm:pt modelId="{CF852865-6E49-44C4-A9DC-628625D7F4DB}" type="pres">
      <dgm:prSet presAssocID="{743B6EED-9637-4DA6-AD41-90E79FB75315}" presName="sibTrans" presStyleCnt="0"/>
      <dgm:spPr/>
    </dgm:pt>
    <dgm:pt modelId="{F3B88686-67E2-4785-BF3E-C016DD8049D1}" type="pres">
      <dgm:prSet presAssocID="{B2B7EBD3-E126-45D8-8C26-A551AAFF3209}" presName="node" presStyleLbl="node1" presStyleIdx="3" presStyleCnt="4">
        <dgm:presLayoutVars>
          <dgm:bulletEnabled val="1"/>
        </dgm:presLayoutVars>
      </dgm:prSet>
      <dgm:spPr>
        <a:xfrm>
          <a:off x="2343546" y="2104823"/>
          <a:ext cx="2130000" cy="1278000"/>
        </a:xfrm>
        <a:prstGeom prst="rect">
          <a:avLst/>
        </a:prstGeom>
      </dgm:spPr>
    </dgm:pt>
  </dgm:ptLst>
  <dgm:cxnLst>
    <dgm:cxn modelId="{95C85D02-AFCC-46D8-950C-829521C12724}" type="presOf" srcId="{B2B7EBD3-E126-45D8-8C26-A551AAFF3209}" destId="{F3B88686-67E2-4785-BF3E-C016DD8049D1}" srcOrd="0" destOrd="0" presId="urn:microsoft.com/office/officeart/2005/8/layout/default"/>
    <dgm:cxn modelId="{3F189006-77BB-418F-BEA3-94B6B50DB023}" type="presOf" srcId="{65F0E278-E482-484C-8E15-54F6AFBED740}" destId="{554EE2ED-9641-4664-ABED-B91F5245A056}" srcOrd="0" destOrd="0" presId="urn:microsoft.com/office/officeart/2005/8/layout/default"/>
    <dgm:cxn modelId="{A0233717-916E-49D0-9621-C0746F0EF6EA}" type="presOf" srcId="{D3F15A77-77EB-48FF-82CA-06991D3A46D1}" destId="{F9465935-0AA0-4BA5-B894-5CADCA64ABFE}" srcOrd="0" destOrd="0" presId="urn:microsoft.com/office/officeart/2005/8/layout/default"/>
    <dgm:cxn modelId="{EA1F6B48-9F85-468D-95EB-E105B7C6957B}" srcId="{8499568B-8645-43FF-9169-666EC6421774}" destId="{65F0E278-E482-484C-8E15-54F6AFBED740}" srcOrd="2" destOrd="0" parTransId="{0892BFD4-D814-48C2-9808-F4E1CBDCD824}" sibTransId="{743B6EED-9637-4DA6-AD41-90E79FB75315}"/>
    <dgm:cxn modelId="{CE49924A-7EFF-4CC3-8B07-86990160A681}" srcId="{8499568B-8645-43FF-9169-666EC6421774}" destId="{B2B7EBD3-E126-45D8-8C26-A551AAFF3209}" srcOrd="3" destOrd="0" parTransId="{70370D90-6A9F-4105-A6AF-62ACFA6250F3}" sibTransId="{58A69D0C-7E3D-47F4-A207-673CA7648285}"/>
    <dgm:cxn modelId="{60D73252-364A-4686-AB87-6438250C6B3D}" type="presOf" srcId="{8499568B-8645-43FF-9169-666EC6421774}" destId="{1AF38FD3-85E4-440A-A8C6-232507F8A80A}" srcOrd="0" destOrd="0" presId="urn:microsoft.com/office/officeart/2005/8/layout/default"/>
    <dgm:cxn modelId="{28D60D90-ECB1-42D1-B63E-39C6B9606B7B}" srcId="{8499568B-8645-43FF-9169-666EC6421774}" destId="{F7A23301-8E4F-423B-9577-0B7C1B9B043D}" srcOrd="1" destOrd="0" parTransId="{7B663F3C-B583-454A-A462-89E9F86C8853}" sibTransId="{D48F4E28-C69C-4CFF-8F33-1ED8B54AA37A}"/>
    <dgm:cxn modelId="{2143CDC3-2F7D-45D6-8679-905796756FD8}" type="presOf" srcId="{F7A23301-8E4F-423B-9577-0B7C1B9B043D}" destId="{82864CFA-D348-4659-80A0-FF32277953B0}" srcOrd="0" destOrd="0" presId="urn:microsoft.com/office/officeart/2005/8/layout/default"/>
    <dgm:cxn modelId="{5CEC5BEE-C6A4-40D2-9B21-2F7E5A285E9A}" srcId="{8499568B-8645-43FF-9169-666EC6421774}" destId="{D3F15A77-77EB-48FF-82CA-06991D3A46D1}" srcOrd="0" destOrd="0" parTransId="{9A1D2EC3-8A80-4D74-80AE-A66D03B8CEF3}" sibTransId="{F47E73A9-939D-413E-8206-333B7123DA5D}"/>
    <dgm:cxn modelId="{2E46C7D1-8DA7-4E1E-8BD6-B3F4A6E8496E}" type="presParOf" srcId="{1AF38FD3-85E4-440A-A8C6-232507F8A80A}" destId="{F9465935-0AA0-4BA5-B894-5CADCA64ABFE}" srcOrd="0" destOrd="0" presId="urn:microsoft.com/office/officeart/2005/8/layout/default"/>
    <dgm:cxn modelId="{A295D67B-FC1A-4F96-B15F-B56967779ECA}" type="presParOf" srcId="{1AF38FD3-85E4-440A-A8C6-232507F8A80A}" destId="{14BDF0D8-7199-44CB-9F31-DBF72A0E69C1}" srcOrd="1" destOrd="0" presId="urn:microsoft.com/office/officeart/2005/8/layout/default"/>
    <dgm:cxn modelId="{CD2D6DAC-013D-4027-9C9F-3DA75096AB2D}" type="presParOf" srcId="{1AF38FD3-85E4-440A-A8C6-232507F8A80A}" destId="{82864CFA-D348-4659-80A0-FF32277953B0}" srcOrd="2" destOrd="0" presId="urn:microsoft.com/office/officeart/2005/8/layout/default"/>
    <dgm:cxn modelId="{8EF99ED7-4A2A-46E2-A0FB-5B278243A76B}" type="presParOf" srcId="{1AF38FD3-85E4-440A-A8C6-232507F8A80A}" destId="{275D9824-0812-4DDB-BA09-281E77D702C5}" srcOrd="3" destOrd="0" presId="urn:microsoft.com/office/officeart/2005/8/layout/default"/>
    <dgm:cxn modelId="{C69F7E5B-98FA-42FF-A601-2CC49B4D1DD1}" type="presParOf" srcId="{1AF38FD3-85E4-440A-A8C6-232507F8A80A}" destId="{554EE2ED-9641-4664-ABED-B91F5245A056}" srcOrd="4" destOrd="0" presId="urn:microsoft.com/office/officeart/2005/8/layout/default"/>
    <dgm:cxn modelId="{B56E69D9-E2FA-4819-A2F0-996E8C753B8D}" type="presParOf" srcId="{1AF38FD3-85E4-440A-A8C6-232507F8A80A}" destId="{CF852865-6E49-44C4-A9DC-628625D7F4DB}" srcOrd="5" destOrd="0" presId="urn:microsoft.com/office/officeart/2005/8/layout/default"/>
    <dgm:cxn modelId="{495C289F-1B9D-41F9-8287-0597C0589F27}" type="presParOf" srcId="{1AF38FD3-85E4-440A-A8C6-232507F8A80A}" destId="{F3B88686-67E2-4785-BF3E-C016DD8049D1}" srcOrd="6"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810EC9-F195-4812-A248-0D56AFD615EC}">
      <dsp:nvSpPr>
        <dsp:cNvPr id="0" name=""/>
        <dsp:cNvSpPr/>
      </dsp:nvSpPr>
      <dsp:spPr>
        <a:xfrm rot="10800000">
          <a:off x="1416224" y="1164"/>
          <a:ext cx="4136183" cy="1497617"/>
        </a:xfrm>
        <a:prstGeom prst="homePlate">
          <a:avLst/>
        </a:prstGeom>
        <a:noFill/>
        <a:ln w="1905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8" tIns="114300" rIns="213360" bIns="114300" numCol="1" spcCol="1270" anchor="ctr" anchorCtr="0">
          <a:noAutofit/>
        </a:bodyPr>
        <a:lstStyle/>
        <a:p>
          <a:pPr marL="0" lvl="0" indent="0" algn="ctr" defTabSz="1333500">
            <a:lnSpc>
              <a:spcPct val="90000"/>
            </a:lnSpc>
            <a:spcBef>
              <a:spcPct val="0"/>
            </a:spcBef>
            <a:spcAft>
              <a:spcPct val="35000"/>
            </a:spcAft>
            <a:buNone/>
          </a:pPr>
          <a:r>
            <a:rPr lang="fr-FR" sz="3000" kern="1200" dirty="0">
              <a:solidFill>
                <a:srgbClr val="FF0000"/>
              </a:solidFill>
            </a:rPr>
            <a:t>Problématique</a:t>
          </a:r>
        </a:p>
      </dsp:txBody>
      <dsp:txXfrm rot="10800000">
        <a:off x="1790628" y="1164"/>
        <a:ext cx="3761779" cy="1497617"/>
      </dsp:txXfrm>
    </dsp:sp>
    <dsp:sp modelId="{D69A8152-B754-42A9-A1E3-5F47095AFCA9}">
      <dsp:nvSpPr>
        <dsp:cNvPr id="0" name=""/>
        <dsp:cNvSpPr/>
      </dsp:nvSpPr>
      <dsp:spPr>
        <a:xfrm>
          <a:off x="667416" y="1164"/>
          <a:ext cx="1497617" cy="1497617"/>
        </a:xfrm>
        <a:prstGeom prst="ellipse">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7F5BD73-0835-465B-AE15-F8CA72DE200D}">
      <dsp:nvSpPr>
        <dsp:cNvPr id="0" name=""/>
        <dsp:cNvSpPr/>
      </dsp:nvSpPr>
      <dsp:spPr>
        <a:xfrm rot="10800000">
          <a:off x="1416224" y="1945831"/>
          <a:ext cx="4136183" cy="1497617"/>
        </a:xfrm>
        <a:prstGeom prst="homePlate">
          <a:avLst/>
        </a:prstGeom>
        <a:noFill/>
        <a:ln w="1905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8" tIns="114300" rIns="213360" bIns="114300" numCol="1" spcCol="1270" anchor="ctr" anchorCtr="0">
          <a:noAutofit/>
        </a:bodyPr>
        <a:lstStyle/>
        <a:p>
          <a:pPr marL="0" lvl="0" indent="0" algn="ctr" defTabSz="1333500">
            <a:lnSpc>
              <a:spcPct val="90000"/>
            </a:lnSpc>
            <a:spcBef>
              <a:spcPct val="0"/>
            </a:spcBef>
            <a:spcAft>
              <a:spcPct val="35000"/>
            </a:spcAft>
            <a:buNone/>
          </a:pPr>
          <a:r>
            <a:rPr lang="fr-FR" sz="3000" kern="1200" dirty="0">
              <a:solidFill>
                <a:srgbClr val="FF0000"/>
              </a:solidFill>
            </a:rPr>
            <a:t>Défis à relever</a:t>
          </a:r>
        </a:p>
      </dsp:txBody>
      <dsp:txXfrm rot="10800000">
        <a:off x="1790628" y="1945831"/>
        <a:ext cx="3761779" cy="1497617"/>
      </dsp:txXfrm>
    </dsp:sp>
    <dsp:sp modelId="{8A3A9390-1E4F-4B9F-ADBB-2951ED1D129B}">
      <dsp:nvSpPr>
        <dsp:cNvPr id="0" name=""/>
        <dsp:cNvSpPr/>
      </dsp:nvSpPr>
      <dsp:spPr>
        <a:xfrm>
          <a:off x="667416" y="1945831"/>
          <a:ext cx="1497617" cy="1497617"/>
        </a:xfrm>
        <a:prstGeom prst="ellipse">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474DA41-192F-40C0-9060-5E5DD4CADC8B}">
      <dsp:nvSpPr>
        <dsp:cNvPr id="0" name=""/>
        <dsp:cNvSpPr/>
      </dsp:nvSpPr>
      <dsp:spPr>
        <a:xfrm rot="10800000">
          <a:off x="1416224" y="3890498"/>
          <a:ext cx="4136183" cy="1497617"/>
        </a:xfrm>
        <a:prstGeom prst="homePlate">
          <a:avLst/>
        </a:prstGeom>
        <a:noFill/>
        <a:ln w="1905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8" tIns="114300" rIns="213360" bIns="114300" numCol="1" spcCol="1270" anchor="ctr" anchorCtr="0">
          <a:noAutofit/>
        </a:bodyPr>
        <a:lstStyle/>
        <a:p>
          <a:pPr marL="0" lvl="0" indent="0" algn="ctr" defTabSz="1333500">
            <a:lnSpc>
              <a:spcPct val="90000"/>
            </a:lnSpc>
            <a:spcBef>
              <a:spcPct val="0"/>
            </a:spcBef>
            <a:spcAft>
              <a:spcPct val="35000"/>
            </a:spcAft>
            <a:buNone/>
          </a:pPr>
          <a:r>
            <a:rPr lang="fr-FR" sz="3000" kern="1200" dirty="0">
              <a:solidFill>
                <a:srgbClr val="FF0000"/>
              </a:solidFill>
            </a:rPr>
            <a:t>Enjeux stratégiques</a:t>
          </a:r>
        </a:p>
      </dsp:txBody>
      <dsp:txXfrm rot="10800000">
        <a:off x="1790628" y="3890498"/>
        <a:ext cx="3761779" cy="1497617"/>
      </dsp:txXfrm>
    </dsp:sp>
    <dsp:sp modelId="{6F800BD6-5D6A-406F-93A7-BF7B8454C51B}">
      <dsp:nvSpPr>
        <dsp:cNvPr id="0" name=""/>
        <dsp:cNvSpPr/>
      </dsp:nvSpPr>
      <dsp:spPr>
        <a:xfrm>
          <a:off x="667416" y="3890498"/>
          <a:ext cx="1497617" cy="1497617"/>
        </a:xfrm>
        <a:prstGeom prst="ellipse">
          <a:avLst/>
        </a:prstGeom>
        <a:blipFill rotWithShape="1">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465935-0AA0-4BA5-B894-5CADCA64ABFE}">
      <dsp:nvSpPr>
        <dsp:cNvPr id="0" name=""/>
        <dsp:cNvSpPr/>
      </dsp:nvSpPr>
      <dsp:spPr>
        <a:xfrm>
          <a:off x="546" y="613823"/>
          <a:ext cx="2130000" cy="1278000"/>
        </a:xfrm>
        <a:prstGeom prst="rect">
          <a:avLst/>
        </a:prstGeom>
        <a:noFill/>
        <a:ln w="285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fr-FR" sz="2000" kern="1200" dirty="0"/>
            <a:t>Savoir dans quels contenus investir pour plaire au client</a:t>
          </a:r>
        </a:p>
      </dsp:txBody>
      <dsp:txXfrm>
        <a:off x="546" y="613823"/>
        <a:ext cx="2130000" cy="1278000"/>
      </dsp:txXfrm>
    </dsp:sp>
    <dsp:sp modelId="{82864CFA-D348-4659-80A0-FF32277953B0}">
      <dsp:nvSpPr>
        <dsp:cNvPr id="0" name=""/>
        <dsp:cNvSpPr/>
      </dsp:nvSpPr>
      <dsp:spPr>
        <a:xfrm>
          <a:off x="2343546" y="613823"/>
          <a:ext cx="2130000" cy="1278000"/>
        </a:xfrm>
        <a:prstGeom prst="rect">
          <a:avLst/>
        </a:prstGeom>
        <a:noFill/>
        <a:ln w="285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Augmenter la durée de visionnage</a:t>
          </a:r>
        </a:p>
      </dsp:txBody>
      <dsp:txXfrm>
        <a:off x="2343546" y="613823"/>
        <a:ext cx="2130000" cy="1278000"/>
      </dsp:txXfrm>
    </dsp:sp>
    <dsp:sp modelId="{554EE2ED-9641-4664-ABED-B91F5245A056}">
      <dsp:nvSpPr>
        <dsp:cNvPr id="0" name=""/>
        <dsp:cNvSpPr/>
      </dsp:nvSpPr>
      <dsp:spPr>
        <a:xfrm>
          <a:off x="546" y="2104823"/>
          <a:ext cx="2130000" cy="1278000"/>
        </a:xfrm>
        <a:prstGeom prst="rect">
          <a:avLst/>
        </a:prstGeom>
        <a:noFill/>
        <a:ln w="285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Réduire le taux de taux de désabonnement</a:t>
          </a:r>
        </a:p>
      </dsp:txBody>
      <dsp:txXfrm>
        <a:off x="546" y="2104823"/>
        <a:ext cx="2130000" cy="1278000"/>
      </dsp:txXfrm>
    </dsp:sp>
    <dsp:sp modelId="{F3B88686-67E2-4785-BF3E-C016DD8049D1}">
      <dsp:nvSpPr>
        <dsp:cNvPr id="0" name=""/>
        <dsp:cNvSpPr/>
      </dsp:nvSpPr>
      <dsp:spPr>
        <a:xfrm>
          <a:off x="2343546" y="2104823"/>
          <a:ext cx="2130000" cy="1278000"/>
        </a:xfrm>
        <a:prstGeom prst="rect">
          <a:avLst/>
        </a:prstGeom>
        <a:noFill/>
        <a:ln w="28575"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fr-FR" sz="2000" kern="1200" dirty="0">
              <a:solidFill>
                <a:prstClr val="white"/>
              </a:solidFill>
              <a:latin typeface="Aptos" panose="02110004020202020204"/>
              <a:ea typeface="+mn-ea"/>
              <a:cs typeface="+mn-cs"/>
            </a:rPr>
            <a:t>Et éventuellement d’augmenter la base d’abonnés</a:t>
          </a:r>
        </a:p>
      </dsp:txBody>
      <dsp:txXfrm>
        <a:off x="2343546" y="2104823"/>
        <a:ext cx="2130000" cy="1278000"/>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jpeg>
</file>

<file path=ppt/media/image11.PNG>
</file>

<file path=ppt/media/image12.PNG>
</file>

<file path=ppt/media/image13.PNG>
</file>

<file path=ppt/media/image14.PNG>
</file>

<file path=ppt/media/image15.gif>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5E0D30-DFCC-4BBE-A9EA-7A860D90F856}" type="datetimeFigureOut">
              <a:rPr lang="fr-FR" smtClean="0"/>
              <a:t>03/06/2024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8AC210-8654-46DF-9073-685812B93283}" type="slidenum">
              <a:rPr lang="fr-FR" smtClean="0"/>
              <a:t>‹N°›</a:t>
            </a:fld>
            <a:endParaRPr lang="fr-FR"/>
          </a:p>
        </p:txBody>
      </p:sp>
    </p:spTree>
    <p:extLst>
      <p:ext uri="{BB962C8B-B14F-4D97-AF65-F5344CB8AC3E}">
        <p14:creationId xmlns:p14="http://schemas.microsoft.com/office/powerpoint/2010/main" val="1057822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lgn="just">
              <a:buNone/>
            </a:pPr>
            <a:r>
              <a:rPr lang="fr-FR" b="1" i="0" dirty="0">
                <a:solidFill>
                  <a:srgbClr val="0D0D0D"/>
                </a:solidFill>
                <a:effectLst/>
                <a:highlight>
                  <a:srgbClr val="FFFFFF"/>
                </a:highlight>
                <a:latin typeface="Söhne"/>
              </a:rPr>
              <a:t>Problématique</a:t>
            </a:r>
          </a:p>
          <a:p>
            <a:pPr marL="0" indent="0" algn="just">
              <a:buNone/>
            </a:pPr>
            <a:r>
              <a:rPr lang="fr-FR" b="0" i="0" dirty="0">
                <a:solidFill>
                  <a:srgbClr val="0D0D0D"/>
                </a:solidFill>
                <a:effectLst/>
                <a:highlight>
                  <a:srgbClr val="FFFFFF"/>
                </a:highlight>
                <a:latin typeface="Söhne"/>
              </a:rPr>
              <a:t>Netflix a fait appel à nous pour améliorer leur contenu. Nous devons trouver ce que les gens aiment le plus pour garder plus d'abonnés et en attirer de nouveaux.</a:t>
            </a:r>
            <a:endParaRPr lang="fr-FR" sz="1200" dirty="0">
              <a:solidFill>
                <a:schemeClr val="bg1"/>
              </a:solidFill>
              <a:latin typeface="Söhne"/>
            </a:endParaRPr>
          </a:p>
          <a:p>
            <a:endParaRPr lang="fr-FR" dirty="0"/>
          </a:p>
          <a:p>
            <a:r>
              <a:rPr lang="fr-FR" b="1" dirty="0"/>
              <a:t>Défis à relever</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0D0D0D"/>
                </a:solidFill>
                <a:effectLst/>
                <a:highlight>
                  <a:srgbClr val="FFFFFF"/>
                </a:highlight>
                <a:latin typeface="Söhne"/>
              </a:rPr>
              <a:t>Nous allons étudier ce que Netflix propose déjà, ce que les abonnés aiment, et ce qui devient populaire dans le monde du divertissement.</a:t>
            </a:r>
            <a:endParaRPr lang="fr-FR" sz="1200" dirty="0">
              <a:solidFill>
                <a:schemeClr val="bg1"/>
              </a:solidFill>
              <a:latin typeface="Söhne"/>
            </a:endParaRPr>
          </a:p>
          <a:p>
            <a:endParaRPr lang="fr-FR" dirty="0"/>
          </a:p>
          <a:p>
            <a:r>
              <a:rPr lang="fr-FR" b="1" dirty="0"/>
              <a:t>Enjeux stratégiques</a:t>
            </a:r>
          </a:p>
          <a:p>
            <a:pPr marL="0" marR="0" lvl="0" indent="0" algn="l" defTabSz="914400" rtl="0" eaLnBrk="1" fontAlgn="auto" latinLnBrk="0" hangingPunct="1">
              <a:lnSpc>
                <a:spcPct val="100000"/>
              </a:lnSpc>
              <a:spcBef>
                <a:spcPts val="0"/>
              </a:spcBef>
              <a:spcAft>
                <a:spcPts val="0"/>
              </a:spcAft>
              <a:buClrTx/>
              <a:buSzTx/>
              <a:buFontTx/>
              <a:buNone/>
              <a:tabLst/>
              <a:defRPr/>
            </a:pPr>
            <a:r>
              <a:rPr lang="fr-FR" b="0" i="0" dirty="0">
                <a:solidFill>
                  <a:srgbClr val="0D0D0D"/>
                </a:solidFill>
                <a:effectLst/>
                <a:highlight>
                  <a:srgbClr val="FFFFFF"/>
                </a:highlight>
                <a:latin typeface="Söhne"/>
              </a:rPr>
              <a:t>Notre objectif est de rendre les abonnés satisfait avec un contenu qui leur plaît, de les garder plus longtemps devant leur écran, de les convaincre de rester, et même d'en attirer de nouveaux avec du contenu intéressant.</a:t>
            </a:r>
            <a:endParaRPr lang="fr-FR" sz="1200" dirty="0">
              <a:solidFill>
                <a:schemeClr val="bg1"/>
              </a:solidFill>
              <a:latin typeface="Söhne"/>
            </a:endParaRPr>
          </a:p>
          <a:p>
            <a:endParaRPr lang="fr-FR" dirty="0"/>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2</a:t>
            </a:fld>
            <a:endParaRPr lang="fr-FR"/>
          </a:p>
        </p:txBody>
      </p:sp>
    </p:spTree>
    <p:extLst>
      <p:ext uri="{BB962C8B-B14F-4D97-AF65-F5344CB8AC3E}">
        <p14:creationId xmlns:p14="http://schemas.microsoft.com/office/powerpoint/2010/main" val="591126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14300" lvl="0" indent="0" rtl="0">
              <a:spcBef>
                <a:spcPts val="1000"/>
              </a:spcBef>
              <a:spcAft>
                <a:spcPts val="0"/>
              </a:spcAft>
              <a:buSzPts val="1800"/>
              <a:buNone/>
            </a:pPr>
            <a:r>
              <a:rPr lang="fr-FR" sz="1200" dirty="0">
                <a:solidFill>
                  <a:schemeClr val="bg1">
                    <a:alpha val="80000"/>
                  </a:schemeClr>
                </a:solidFill>
              </a:rPr>
              <a:t>Nous allons voir maintenant 4 éléments clés de notre analyse</a:t>
            </a:r>
          </a:p>
          <a:p>
            <a:pPr marL="457200" lvl="0" indent="-342900" rtl="0">
              <a:spcBef>
                <a:spcPts val="1000"/>
              </a:spcBef>
              <a:spcAft>
                <a:spcPts val="0"/>
              </a:spcAft>
              <a:buSzPts val="1800"/>
              <a:buChar char="●"/>
            </a:pPr>
            <a:endParaRPr lang="fr-FR" sz="1200" dirty="0">
              <a:solidFill>
                <a:schemeClr val="bg1">
                  <a:alpha val="80000"/>
                </a:schemeClr>
              </a:solidFill>
            </a:endParaRPr>
          </a:p>
          <a:p>
            <a:pPr marL="457200" lvl="0" indent="-342900" rtl="0">
              <a:spcBef>
                <a:spcPts val="1000"/>
              </a:spcBef>
              <a:spcAft>
                <a:spcPts val="0"/>
              </a:spcAft>
              <a:buSzPts val="1800"/>
              <a:buChar char="●"/>
            </a:pPr>
            <a:r>
              <a:rPr lang="fr-FR" sz="1200" dirty="0">
                <a:solidFill>
                  <a:schemeClr val="bg1">
                    <a:alpha val="80000"/>
                  </a:schemeClr>
                </a:solidFill>
              </a:rPr>
              <a:t>L’</a:t>
            </a:r>
            <a:r>
              <a:rPr lang="fr-FR" sz="1200" dirty="0" err="1">
                <a:solidFill>
                  <a:schemeClr val="bg1">
                    <a:alpha val="80000"/>
                  </a:schemeClr>
                </a:solidFill>
              </a:rPr>
              <a:t>Overview</a:t>
            </a:r>
            <a:endParaRPr lang="fr-FR" sz="1200" dirty="0">
              <a:solidFill>
                <a:schemeClr val="bg1">
                  <a:alpha val="80000"/>
                </a:schemeClr>
              </a:solidFill>
            </a:endParaRPr>
          </a:p>
          <a:p>
            <a:pPr marL="457200" lvl="0" indent="-342900" rtl="0">
              <a:spcBef>
                <a:spcPts val="0"/>
              </a:spcBef>
              <a:spcAft>
                <a:spcPts val="0"/>
              </a:spcAft>
              <a:buSzPts val="1800"/>
              <a:buChar char="●"/>
            </a:pPr>
            <a:r>
              <a:rPr lang="fr-FR" sz="1200" dirty="0">
                <a:solidFill>
                  <a:schemeClr val="bg1">
                    <a:alpha val="80000"/>
                  </a:schemeClr>
                </a:solidFill>
              </a:rPr>
              <a:t>Les Pays</a:t>
            </a:r>
          </a:p>
          <a:p>
            <a:pPr marL="457200" lvl="0" indent="-342900" rtl="0">
              <a:spcBef>
                <a:spcPts val="0"/>
              </a:spcBef>
              <a:spcAft>
                <a:spcPts val="0"/>
              </a:spcAft>
              <a:buSzPts val="1800"/>
              <a:buChar char="●"/>
            </a:pPr>
            <a:r>
              <a:rPr lang="fr-FR" sz="1200" dirty="0">
                <a:solidFill>
                  <a:schemeClr val="bg1">
                    <a:alpha val="80000"/>
                  </a:schemeClr>
                </a:solidFill>
              </a:rPr>
              <a:t>Les Durées</a:t>
            </a:r>
          </a:p>
          <a:p>
            <a:pPr marL="457200" lvl="0" indent="-342900" rtl="0">
              <a:spcBef>
                <a:spcPts val="0"/>
              </a:spcBef>
              <a:spcAft>
                <a:spcPts val="0"/>
              </a:spcAft>
              <a:buSzPts val="1800"/>
              <a:buChar char="●"/>
            </a:pPr>
            <a:r>
              <a:rPr lang="fr-FR" sz="1200" dirty="0">
                <a:solidFill>
                  <a:schemeClr val="bg1">
                    <a:alpha val="80000"/>
                  </a:schemeClr>
                </a:solidFill>
              </a:rPr>
              <a:t>Les Genres</a:t>
            </a:r>
          </a:p>
          <a:p>
            <a:endParaRPr lang="fr-FR" dirty="0"/>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3</a:t>
            </a:fld>
            <a:endParaRPr lang="fr-FR"/>
          </a:p>
        </p:txBody>
      </p:sp>
    </p:spTree>
    <p:extLst>
      <p:ext uri="{BB962C8B-B14F-4D97-AF65-F5344CB8AC3E}">
        <p14:creationId xmlns:p14="http://schemas.microsoft.com/office/powerpoint/2010/main" val="3791628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buFont typeface="Arial" panose="020B0604020202020204" pitchFamily="34" charset="0"/>
              <a:buNone/>
            </a:pPr>
            <a:r>
              <a:rPr lang="fr-FR" b="1" i="0" dirty="0">
                <a:solidFill>
                  <a:srgbClr val="0D0D0D"/>
                </a:solidFill>
                <a:effectLst/>
                <a:highlight>
                  <a:srgbClr val="FFFFFF"/>
                </a:highlight>
                <a:latin typeface="Söhne"/>
              </a:rPr>
              <a:t>Dominance américaine dans la production de contenu :</a:t>
            </a:r>
            <a:r>
              <a:rPr lang="fr-FR" b="0" i="0" dirty="0">
                <a:solidFill>
                  <a:srgbClr val="0D0D0D"/>
                </a:solidFill>
                <a:effectLst/>
                <a:highlight>
                  <a:srgbClr val="FFFFFF"/>
                </a:highlight>
                <a:latin typeface="Söhne"/>
              </a:rPr>
              <a:t> </a:t>
            </a:r>
          </a:p>
          <a:p>
            <a:pPr algn="l">
              <a:buFont typeface="Arial" panose="020B0604020202020204" pitchFamily="34" charset="0"/>
              <a:buNone/>
            </a:pPr>
            <a:r>
              <a:rPr lang="fr-FR" b="0" i="0" dirty="0">
                <a:solidFill>
                  <a:srgbClr val="0D0D0D"/>
                </a:solidFill>
                <a:effectLst/>
                <a:highlight>
                  <a:srgbClr val="FFFFFF"/>
                </a:highlight>
                <a:latin typeface="Söhne"/>
              </a:rPr>
              <a:t>Soulignant l'importance du marché américain pour Netflix, il serait judicieux pour la plateforme d'investir davantage dans des contenus originaux pour maintenir sa position prédominante et de s’assurer de la fidélité des abonnés locaux.</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Accessibilité mondiale :</a:t>
            </a:r>
          </a:p>
          <a:p>
            <a:pPr algn="l">
              <a:buFont typeface="Arial" panose="020B0604020202020204" pitchFamily="34" charset="0"/>
              <a:buNone/>
            </a:pPr>
            <a:r>
              <a:rPr lang="fr-FR" b="0" i="0" dirty="0">
                <a:solidFill>
                  <a:srgbClr val="0D0D0D"/>
                </a:solidFill>
                <a:effectLst/>
                <a:highlight>
                  <a:srgbClr val="FFFFFF"/>
                </a:highlight>
                <a:latin typeface="Söhne"/>
              </a:rPr>
              <a:t>Présent dans plus de 126 pays à 2021 et 190 pays et territoires à ce jour, Netflix bénéficie d'une portée mondiale significative.</a:t>
            </a:r>
          </a:p>
          <a:p>
            <a:pPr algn="l">
              <a:buFont typeface="Arial" panose="020B0604020202020204" pitchFamily="34" charset="0"/>
              <a:buNone/>
            </a:pPr>
            <a:r>
              <a:rPr lang="fr-FR" b="0" i="0" dirty="0">
                <a:solidFill>
                  <a:srgbClr val="0D0D0D"/>
                </a:solidFill>
                <a:effectLst/>
                <a:highlight>
                  <a:srgbClr val="FFFFFF"/>
                </a:highlight>
                <a:latin typeface="Söhne"/>
              </a:rPr>
              <a:t>L'accent sur la localisation du contenu pourrait être clé pour maintenir et étendre sa base d'abonnés à l'échelle internationale.</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Diversité du catalogue et facilité d'accès :</a:t>
            </a:r>
          </a:p>
          <a:p>
            <a:pPr algn="l">
              <a:buFont typeface="Arial" panose="020B0604020202020204" pitchFamily="34" charset="0"/>
              <a:buNone/>
            </a:pPr>
            <a:r>
              <a:rPr lang="fr-FR" b="0" i="0" dirty="0">
                <a:solidFill>
                  <a:srgbClr val="0D0D0D"/>
                </a:solidFill>
                <a:effectLst/>
                <a:highlight>
                  <a:srgbClr val="FFFFFF"/>
                </a:highlight>
                <a:latin typeface="Söhne"/>
              </a:rPr>
              <a:t>L'accès instantané à une variété de contenus sur différents appareils constitue un avantage compétitif pour Netflix.</a:t>
            </a:r>
          </a:p>
          <a:p>
            <a:pPr algn="l">
              <a:buFont typeface="Arial" panose="020B0604020202020204" pitchFamily="34" charset="0"/>
              <a:buNone/>
            </a:pPr>
            <a:r>
              <a:rPr lang="fr-FR" b="0" i="0" dirty="0">
                <a:solidFill>
                  <a:srgbClr val="0D0D0D"/>
                </a:solidFill>
                <a:effectLst/>
                <a:highlight>
                  <a:srgbClr val="FFFFFF"/>
                </a:highlight>
                <a:latin typeface="Söhne"/>
              </a:rPr>
              <a:t>Toutefois, maintenir un équilibre entre quantité et qualité est essentiel pour répondre aux attentes des abonnés.</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Stratégie de sortie :</a:t>
            </a:r>
          </a:p>
          <a:p>
            <a:pPr algn="l">
              <a:buFont typeface="Arial" panose="020B0604020202020204" pitchFamily="34" charset="0"/>
              <a:buNone/>
            </a:pPr>
            <a:r>
              <a:rPr lang="fr-FR" b="0" i="0" dirty="0">
                <a:solidFill>
                  <a:srgbClr val="0D0D0D"/>
                </a:solidFill>
                <a:effectLst/>
                <a:highlight>
                  <a:srgbClr val="FFFFFF"/>
                </a:highlight>
                <a:latin typeface="Söhne"/>
              </a:rPr>
              <a:t>La planification stratégique des sorties de contenu, axée sur des moments clés de l'année, maximise l'engagement et l'impact sur l'audience.</a:t>
            </a:r>
          </a:p>
          <a:p>
            <a:pPr algn="l">
              <a:buFont typeface="Arial" panose="020B0604020202020204" pitchFamily="34" charset="0"/>
              <a:buNone/>
            </a:pPr>
            <a:r>
              <a:rPr lang="fr-FR" b="0" i="0" dirty="0">
                <a:solidFill>
                  <a:srgbClr val="0D0D0D"/>
                </a:solidFill>
                <a:effectLst/>
                <a:highlight>
                  <a:srgbClr val="FFFFFF"/>
                </a:highlight>
                <a:latin typeface="Söhne"/>
              </a:rPr>
              <a:t>Cette approche renforce la compétitivité et la croissance de Netflix sur le marché mondial du streaming.</a:t>
            </a:r>
          </a:p>
          <a:p>
            <a:pPr algn="l">
              <a:buFont typeface="+mj-lt"/>
              <a:buNone/>
            </a:pPr>
            <a:endParaRPr lang="fr-FR" b="0" i="0" dirty="0">
              <a:solidFill>
                <a:srgbClr val="0D0D0D"/>
              </a:solidFill>
              <a:effectLst/>
              <a:highlight>
                <a:srgbClr val="FFFFFF"/>
              </a:highlight>
              <a:latin typeface="Söhne"/>
            </a:endParaRPr>
          </a:p>
          <a:p>
            <a:pPr algn="l"/>
            <a:r>
              <a:rPr lang="fr-FR" b="0" i="0" dirty="0">
                <a:solidFill>
                  <a:srgbClr val="0D0D0D"/>
                </a:solidFill>
                <a:effectLst/>
                <a:highlight>
                  <a:srgbClr val="FFFFFF"/>
                </a:highlight>
                <a:latin typeface="Söhne"/>
              </a:rPr>
              <a:t>En résumé, ces insights mettent en lumière l'importance de la production de contenu localisé, de la diversification du catalogue, et d'une planification stratégique des sorties pour maintenir la compétitivité et la croissance de Netflix sur le marché mondial du streaming.</a:t>
            </a:r>
          </a:p>
          <a:p>
            <a:pPr algn="l"/>
            <a:endParaRPr lang="fr-FR" b="0" i="0" dirty="0">
              <a:solidFill>
                <a:srgbClr val="0D0D0D"/>
              </a:solidFill>
              <a:effectLst/>
              <a:highlight>
                <a:srgbClr val="FFFFFF"/>
              </a:highlight>
              <a:latin typeface="Söhne"/>
            </a:endParaRP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5</a:t>
            </a:fld>
            <a:endParaRPr lang="fr-FR"/>
          </a:p>
        </p:txBody>
      </p:sp>
    </p:spTree>
    <p:extLst>
      <p:ext uri="{BB962C8B-B14F-4D97-AF65-F5344CB8AC3E}">
        <p14:creationId xmlns:p14="http://schemas.microsoft.com/office/powerpoint/2010/main" val="626149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buFont typeface="Arial" panose="020B0604020202020204" pitchFamily="34" charset="0"/>
              <a:buNone/>
            </a:pPr>
            <a:r>
              <a:rPr lang="fr-FR" b="1" i="0" dirty="0">
                <a:solidFill>
                  <a:srgbClr val="0D0D0D"/>
                </a:solidFill>
                <a:effectLst/>
                <a:highlight>
                  <a:srgbClr val="FFFFFF"/>
                </a:highlight>
                <a:latin typeface="Söhne"/>
              </a:rPr>
              <a:t>Répartition par région et type de production :</a:t>
            </a:r>
          </a:p>
          <a:p>
            <a:pPr algn="l">
              <a:buFont typeface="Arial" panose="020B0604020202020204" pitchFamily="34" charset="0"/>
              <a:buNone/>
            </a:pPr>
            <a:r>
              <a:rPr lang="fr-FR" b="0" i="0" dirty="0">
                <a:solidFill>
                  <a:srgbClr val="0D0D0D"/>
                </a:solidFill>
                <a:effectLst/>
                <a:highlight>
                  <a:srgbClr val="FFFFFF"/>
                </a:highlight>
                <a:latin typeface="Söhne"/>
              </a:rPr>
              <a:t>Netflix se diversifie stratégiquement entre films (70%) et émissions de télévision (30%) pour s'adapter aux préférences locales.</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Tendance géographique :</a:t>
            </a:r>
          </a:p>
          <a:p>
            <a:pPr algn="l">
              <a:buFont typeface="Arial" panose="020B0604020202020204" pitchFamily="34" charset="0"/>
              <a:buNone/>
            </a:pPr>
            <a:r>
              <a:rPr lang="fr-FR" b="0" i="0" dirty="0">
                <a:solidFill>
                  <a:srgbClr val="0D0D0D"/>
                </a:solidFill>
                <a:effectLst/>
                <a:highlight>
                  <a:srgbClr val="FFFFFF"/>
                </a:highlight>
                <a:latin typeface="Söhne"/>
              </a:rPr>
              <a:t>Les Amériques, l'Europe et le Moyen-Orient présentent une diversité des 70/30 entre films et séries. L'Afrique et l'Inde sont plus orientées vers les films, tandis que l'Asie et l'Australie préfèrent les séries.</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Adaptabilité aux marchés régionaux :</a:t>
            </a:r>
          </a:p>
          <a:p>
            <a:pPr algn="l">
              <a:buFont typeface="Arial" panose="020B0604020202020204" pitchFamily="34" charset="0"/>
              <a:buNone/>
            </a:pPr>
            <a:r>
              <a:rPr lang="fr-FR" b="0" i="0" dirty="0">
                <a:solidFill>
                  <a:srgbClr val="0D0D0D"/>
                </a:solidFill>
                <a:effectLst/>
                <a:highlight>
                  <a:srgbClr val="FFFFFF"/>
                </a:highlight>
                <a:latin typeface="Söhne"/>
              </a:rPr>
              <a:t>La stratégie de Netflix montre son engagement à comprendre et répondre aux préférences locales, ce qui lui permet de maximiser son attrait mondial.</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r>
              <a:rPr lang="fr-FR" b="0" i="0" dirty="0">
                <a:solidFill>
                  <a:srgbClr val="0D0D0D"/>
                </a:solidFill>
                <a:effectLst/>
                <a:highlight>
                  <a:srgbClr val="FFFFFF"/>
                </a:highlight>
                <a:latin typeface="Söhne"/>
              </a:rPr>
              <a:t>En bref, la personnalisation du contenu selon les régions est cruciale pour Netflix, tout comme sa flexibilité pour s'adapter aux besoins divers de son public mondial.</a:t>
            </a:r>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7</a:t>
            </a:fld>
            <a:endParaRPr lang="fr-FR"/>
          </a:p>
        </p:txBody>
      </p:sp>
    </p:spTree>
    <p:extLst>
      <p:ext uri="{BB962C8B-B14F-4D97-AF65-F5344CB8AC3E}">
        <p14:creationId xmlns:p14="http://schemas.microsoft.com/office/powerpoint/2010/main" val="2375565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buFont typeface="Arial" panose="020B0604020202020204" pitchFamily="34" charset="0"/>
              <a:buNone/>
            </a:pPr>
            <a:r>
              <a:rPr lang="fr-FR" b="1" i="0" dirty="0">
                <a:solidFill>
                  <a:srgbClr val="0D0D0D"/>
                </a:solidFill>
                <a:effectLst/>
                <a:highlight>
                  <a:srgbClr val="FFFFFF"/>
                </a:highlight>
                <a:latin typeface="Söhne"/>
              </a:rPr>
              <a:t>Durée des contenus :</a:t>
            </a:r>
          </a:p>
          <a:p>
            <a:pPr algn="l">
              <a:buFont typeface="Arial" panose="020B0604020202020204" pitchFamily="34" charset="0"/>
              <a:buNone/>
            </a:pPr>
            <a:r>
              <a:rPr lang="fr-FR" b="0" i="0" dirty="0">
                <a:solidFill>
                  <a:srgbClr val="0D0D0D"/>
                </a:solidFill>
                <a:effectLst/>
                <a:highlight>
                  <a:srgbClr val="FFFFFF"/>
                </a:highlight>
                <a:latin typeface="Söhne"/>
              </a:rPr>
              <a:t>Les films sur Netflix sont devenus plus longs depuis 2018, passant de 85 à 110 minutes en moyenne, offrant ainsi des expériences cinématographiques plus riches.</a:t>
            </a:r>
          </a:p>
          <a:p>
            <a:pPr algn="l">
              <a:buFont typeface="Arial" panose="020B0604020202020204" pitchFamily="34" charset="0"/>
              <a:buNone/>
            </a:pPr>
            <a:r>
              <a:rPr lang="fr-FR" b="0" i="0" dirty="0">
                <a:solidFill>
                  <a:srgbClr val="0D0D0D"/>
                </a:solidFill>
                <a:effectLst/>
                <a:highlight>
                  <a:srgbClr val="FFFFFF"/>
                </a:highlight>
                <a:latin typeface="Söhne"/>
              </a:rPr>
              <a:t>En revanche, les saisons des séries se sont en moyenne limitées à deux saisons depuis 2017, répondant à une demande de narration concise et percutante.</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Adaptabilité de Netflix :</a:t>
            </a:r>
          </a:p>
          <a:p>
            <a:pPr algn="l">
              <a:buFont typeface="Arial" panose="020B0604020202020204" pitchFamily="34" charset="0"/>
              <a:buNone/>
            </a:pPr>
            <a:r>
              <a:rPr lang="fr-FR" b="0" i="0" dirty="0">
                <a:solidFill>
                  <a:srgbClr val="0D0D0D"/>
                </a:solidFill>
                <a:effectLst/>
                <a:highlight>
                  <a:srgbClr val="FFFFFF"/>
                </a:highlight>
                <a:latin typeface="Söhne"/>
              </a:rPr>
              <a:t>Ces ajustements dans la durée des contenus témoignent de la capacité de Netflix à répondre aux préférences changeantes de son public, tout en maintenant une offre diversifiée et attrayante.</a:t>
            </a:r>
          </a:p>
          <a:p>
            <a:pPr algn="l"/>
            <a:endParaRPr lang="fr-FR" b="0" i="0" dirty="0">
              <a:solidFill>
                <a:srgbClr val="0D0D0D"/>
              </a:solidFill>
              <a:effectLst/>
              <a:highlight>
                <a:srgbClr val="FFFFFF"/>
              </a:highlight>
              <a:latin typeface="Söhne"/>
            </a:endParaRP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9</a:t>
            </a:fld>
            <a:endParaRPr lang="fr-FR"/>
          </a:p>
        </p:txBody>
      </p:sp>
    </p:spTree>
    <p:extLst>
      <p:ext uri="{BB962C8B-B14F-4D97-AF65-F5344CB8AC3E}">
        <p14:creationId xmlns:p14="http://schemas.microsoft.com/office/powerpoint/2010/main" val="3182258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buFont typeface="Arial" panose="020B0604020202020204" pitchFamily="34" charset="0"/>
              <a:buNone/>
            </a:pPr>
            <a:r>
              <a:rPr lang="fr-FR" b="1" i="0" dirty="0">
                <a:solidFill>
                  <a:srgbClr val="0D0D0D"/>
                </a:solidFill>
                <a:effectLst/>
                <a:highlight>
                  <a:srgbClr val="FFFFFF"/>
                </a:highlight>
                <a:latin typeface="Söhne"/>
              </a:rPr>
              <a:t>Préférences des consommateurs :</a:t>
            </a:r>
          </a:p>
          <a:p>
            <a:pPr algn="l">
              <a:buFont typeface="Arial" panose="020B0604020202020204" pitchFamily="34" charset="0"/>
              <a:buNone/>
            </a:pPr>
            <a:r>
              <a:rPr lang="fr-FR" b="0" i="0" dirty="0">
                <a:solidFill>
                  <a:srgbClr val="0D0D0D"/>
                </a:solidFill>
                <a:effectLst/>
                <a:highlight>
                  <a:srgbClr val="FFFFFF"/>
                </a:highlight>
                <a:latin typeface="Söhne"/>
              </a:rPr>
              <a:t>Les genres préférés des spectateurs sur Netflix sont similaires, qu'il s'agisse de films ou d'émissions TV, démontrant une connaissance approfondie des préférences du public par Netflix.</a:t>
            </a:r>
          </a:p>
          <a:p>
            <a:pPr algn="l">
              <a:buFont typeface="Arial" panose="020B0604020202020204" pitchFamily="34" charset="0"/>
              <a:buNone/>
            </a:pPr>
            <a:endParaRPr lang="fr-FR" b="0" i="0" dirty="0">
              <a:solidFill>
                <a:srgbClr val="0D0D0D"/>
              </a:solidFill>
              <a:effectLst/>
              <a:highlight>
                <a:srgbClr val="FFFFFF"/>
              </a:highlight>
              <a:latin typeface="Söhne"/>
            </a:endParaRPr>
          </a:p>
          <a:p>
            <a:pPr algn="l">
              <a:buFont typeface="Arial" panose="020B0604020202020204" pitchFamily="34" charset="0"/>
              <a:buNone/>
            </a:pPr>
            <a:r>
              <a:rPr lang="fr-FR" b="1" i="0" dirty="0">
                <a:solidFill>
                  <a:srgbClr val="0D0D0D"/>
                </a:solidFill>
                <a:effectLst/>
                <a:highlight>
                  <a:srgbClr val="FFFFFF"/>
                </a:highlight>
                <a:latin typeface="Söhne"/>
              </a:rPr>
              <a:t>Stratégie de contenu :</a:t>
            </a:r>
          </a:p>
          <a:p>
            <a:pPr algn="l">
              <a:buFont typeface="Arial" panose="020B0604020202020204" pitchFamily="34" charset="0"/>
              <a:buNone/>
            </a:pPr>
            <a:r>
              <a:rPr lang="fr-FR" b="0" i="0" dirty="0">
                <a:solidFill>
                  <a:srgbClr val="0D0D0D"/>
                </a:solidFill>
                <a:effectLst/>
                <a:highlight>
                  <a:srgbClr val="FFFFFF"/>
                </a:highlight>
                <a:latin typeface="Söhne"/>
              </a:rPr>
              <a:t>38% des productions visent un public adulte, avec le reste destiné aux enfants, dans le but de captiver les familles avec une variété de contenus adaptés.</a:t>
            </a:r>
          </a:p>
          <a:p>
            <a:pPr algn="l">
              <a:buFont typeface="Arial" panose="020B0604020202020204" pitchFamily="34" charset="0"/>
              <a:buNone/>
            </a:pPr>
            <a:r>
              <a:rPr lang="fr-FR" b="0" i="0" dirty="0">
                <a:solidFill>
                  <a:srgbClr val="0D0D0D"/>
                </a:solidFill>
                <a:effectLst/>
                <a:highlight>
                  <a:srgbClr val="FFFFFF"/>
                </a:highlight>
                <a:latin typeface="Söhne"/>
              </a:rPr>
              <a:t>En ciblant également les adolescents, Netflix cherche à établir une relation de fidélité dès le jeune âge, renforçant ainsi sa position en tant que choix de divertissement familial de premier plan.</a:t>
            </a:r>
          </a:p>
          <a:p>
            <a:pPr algn="l"/>
            <a:endParaRPr lang="fr-FR" b="0" i="0" dirty="0">
              <a:solidFill>
                <a:srgbClr val="0D0D0D"/>
              </a:solidFill>
              <a:effectLst/>
              <a:highlight>
                <a:srgbClr val="FFFFFF"/>
              </a:highlight>
              <a:latin typeface="Söhne"/>
            </a:endParaRP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11</a:t>
            </a:fld>
            <a:endParaRPr lang="fr-FR"/>
          </a:p>
        </p:txBody>
      </p:sp>
    </p:spTree>
    <p:extLst>
      <p:ext uri="{BB962C8B-B14F-4D97-AF65-F5344CB8AC3E}">
        <p14:creationId xmlns:p14="http://schemas.microsoft.com/office/powerpoint/2010/main" val="12813064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b="1" i="0" dirty="0">
                <a:solidFill>
                  <a:srgbClr val="0D0D0D"/>
                </a:solidFill>
                <a:effectLst/>
                <a:highlight>
                  <a:srgbClr val="FFFFFF"/>
                </a:highlight>
                <a:latin typeface="Söhne"/>
              </a:rPr>
              <a:t>En conclusion</a:t>
            </a:r>
            <a:r>
              <a:rPr lang="fr-FR" b="0" i="0" dirty="0">
                <a:solidFill>
                  <a:srgbClr val="0D0D0D"/>
                </a:solidFill>
                <a:effectLst/>
                <a:highlight>
                  <a:srgbClr val="FFFFFF"/>
                </a:highlight>
                <a:latin typeface="Söhne"/>
              </a:rPr>
              <a:t>, l'analyse des données révèle plusieurs axes stratégiques à traiter pour Netflix :</a:t>
            </a:r>
          </a:p>
          <a:p>
            <a:pPr algn="l"/>
            <a:endParaRPr lang="fr-FR" b="0" i="0" dirty="0">
              <a:solidFill>
                <a:srgbClr val="0D0D0D"/>
              </a:solidFill>
              <a:effectLst/>
              <a:highlight>
                <a:srgbClr val="FFFFFF"/>
              </a:highlight>
              <a:latin typeface="Söhne"/>
            </a:endParaRPr>
          </a:p>
          <a:p>
            <a:pPr algn="l">
              <a:buFont typeface="Arial" panose="020B0604020202020204" pitchFamily="34" charset="0"/>
              <a:buChar char="•"/>
            </a:pPr>
            <a:r>
              <a:rPr lang="fr-FR" b="0" i="0" dirty="0">
                <a:solidFill>
                  <a:srgbClr val="0D0D0D"/>
                </a:solidFill>
                <a:effectLst/>
                <a:highlight>
                  <a:srgbClr val="FFFFFF"/>
                </a:highlight>
                <a:latin typeface="Söhne"/>
              </a:rPr>
              <a:t> Comprendre les préférences du public et investir dans les genres populaires.</a:t>
            </a:r>
          </a:p>
          <a:p>
            <a:pPr algn="l">
              <a:buFont typeface="Arial" panose="020B0604020202020204" pitchFamily="34" charset="0"/>
              <a:buChar char="•"/>
            </a:pPr>
            <a:r>
              <a:rPr lang="fr-FR" b="0" i="0" dirty="0">
                <a:solidFill>
                  <a:srgbClr val="0D0D0D"/>
                </a:solidFill>
                <a:effectLst/>
                <a:highlight>
                  <a:srgbClr val="FFFFFF"/>
                </a:highlight>
                <a:latin typeface="Söhne"/>
              </a:rPr>
              <a:t> Prolonger les saisons des séries et augmenter la durée des films pour accroître la durée de visionnage.</a:t>
            </a:r>
          </a:p>
          <a:p>
            <a:pPr algn="l">
              <a:buFont typeface="Arial" panose="020B0604020202020204" pitchFamily="34" charset="0"/>
              <a:buChar char="•"/>
            </a:pPr>
            <a:r>
              <a:rPr lang="fr-FR" b="0" i="0" dirty="0">
                <a:solidFill>
                  <a:srgbClr val="0D0D0D"/>
                </a:solidFill>
                <a:effectLst/>
                <a:highlight>
                  <a:srgbClr val="FFFFFF"/>
                </a:highlight>
                <a:latin typeface="Söhne"/>
              </a:rPr>
              <a:t> Maintenir l'intérêt des adolescents pour réduire le taux de désabonnement.</a:t>
            </a:r>
          </a:p>
          <a:p>
            <a:pPr algn="l">
              <a:buFont typeface="Arial" panose="020B0604020202020204" pitchFamily="34" charset="0"/>
              <a:buChar char="•"/>
            </a:pPr>
            <a:r>
              <a:rPr lang="fr-FR" b="0" i="0" dirty="0">
                <a:solidFill>
                  <a:srgbClr val="0D0D0D"/>
                </a:solidFill>
                <a:effectLst/>
                <a:highlight>
                  <a:srgbClr val="FFFFFF"/>
                </a:highlight>
                <a:latin typeface="Söhne"/>
              </a:rPr>
              <a:t> Explorer de nouvelles offres comme les jeux vidéo pour une croissance future.</a:t>
            </a:r>
          </a:p>
          <a:p>
            <a:pPr algn="l">
              <a:buFont typeface="Arial" panose="020B0604020202020204" pitchFamily="34" charset="0"/>
              <a:buChar char="•"/>
            </a:pPr>
            <a:endParaRPr lang="fr-FR" b="0" i="0" dirty="0">
              <a:solidFill>
                <a:srgbClr val="0D0D0D"/>
              </a:solidFill>
              <a:effectLst/>
              <a:highlight>
                <a:srgbClr val="FFFFFF"/>
              </a:highlight>
              <a:latin typeface="Söhne"/>
            </a:endParaRPr>
          </a:p>
          <a:p>
            <a:pPr algn="l"/>
            <a:r>
              <a:rPr lang="fr-FR" b="0" i="0" dirty="0">
                <a:solidFill>
                  <a:srgbClr val="0D0D0D"/>
                </a:solidFill>
                <a:effectLst/>
                <a:highlight>
                  <a:srgbClr val="FFFFFF"/>
                </a:highlight>
                <a:latin typeface="Söhne"/>
              </a:rPr>
              <a:t>En mettant en œuvre ces stratégies, Netflix renforcera sa position sur le marché du streaming et continuera à offrir une expérience de divertissement immersive à ses abonnés existants tout en attirant de nouveaux utilisateurs.</a:t>
            </a:r>
          </a:p>
          <a:p>
            <a:pPr algn="l"/>
            <a:endParaRPr lang="fr-FR" b="0" i="0" dirty="0">
              <a:solidFill>
                <a:srgbClr val="0D0D0D"/>
              </a:solidFill>
              <a:effectLst/>
              <a:highlight>
                <a:srgbClr val="FFFFFF"/>
              </a:highlight>
              <a:latin typeface="Söhne"/>
            </a:endParaRP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12</a:t>
            </a:fld>
            <a:endParaRPr lang="fr-FR"/>
          </a:p>
        </p:txBody>
      </p:sp>
    </p:spTree>
    <p:extLst>
      <p:ext uri="{BB962C8B-B14F-4D97-AF65-F5344CB8AC3E}">
        <p14:creationId xmlns:p14="http://schemas.microsoft.com/office/powerpoint/2010/main" val="34936728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 immense merci à tous pour votre présence et votre attention !</a:t>
            </a:r>
          </a:p>
          <a:p>
            <a:r>
              <a:rPr lang="fr-FR" dirty="0"/>
              <a:t>Et maintenant si vous avez des interrogations ?</a:t>
            </a:r>
          </a:p>
          <a:p>
            <a:r>
              <a:rPr lang="fr-FR" dirty="0"/>
              <a:t>Je suis disponible pour vous aider ! </a:t>
            </a:r>
          </a:p>
        </p:txBody>
      </p:sp>
      <p:sp>
        <p:nvSpPr>
          <p:cNvPr id="4" name="Espace réservé du numéro de diapositive 3"/>
          <p:cNvSpPr>
            <a:spLocks noGrp="1"/>
          </p:cNvSpPr>
          <p:nvPr>
            <p:ph type="sldNum" sz="quarter" idx="5"/>
          </p:nvPr>
        </p:nvSpPr>
        <p:spPr/>
        <p:txBody>
          <a:bodyPr/>
          <a:lstStyle/>
          <a:p>
            <a:fld id="{548AC210-8654-46DF-9073-685812B93283}" type="slidenum">
              <a:rPr lang="fr-FR" smtClean="0"/>
              <a:t>13</a:t>
            </a:fld>
            <a:endParaRPr lang="fr-FR"/>
          </a:p>
        </p:txBody>
      </p:sp>
    </p:spTree>
    <p:extLst>
      <p:ext uri="{BB962C8B-B14F-4D97-AF65-F5344CB8AC3E}">
        <p14:creationId xmlns:p14="http://schemas.microsoft.com/office/powerpoint/2010/main" val="35876897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ECC119-FE81-2394-47C8-F030AB2336AA}"/>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A4144F49-2F9C-C73C-9BBB-C6FF42DBD4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F9BDB67-9BC7-8CDB-2C43-BF3CE103BA1D}"/>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5" name="Espace réservé du pied de page 4">
            <a:extLst>
              <a:ext uri="{FF2B5EF4-FFF2-40B4-BE49-F238E27FC236}">
                <a16:creationId xmlns:a16="http://schemas.microsoft.com/office/drawing/2014/main" id="{CE68B903-B7F8-8B05-9BEC-29656E69403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30FA154-FEAF-2472-15F0-F7A4E2D31C18}"/>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2562256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7375C9-2AC0-E9AF-0053-69F0413FC275}"/>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47DF52C5-73FF-C9C9-CCA4-1C767AAD1D75}"/>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A28D365-EF70-8683-7823-8CE2D27ECF59}"/>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5" name="Espace réservé du pied de page 4">
            <a:extLst>
              <a:ext uri="{FF2B5EF4-FFF2-40B4-BE49-F238E27FC236}">
                <a16:creationId xmlns:a16="http://schemas.microsoft.com/office/drawing/2014/main" id="{70EB4EE8-0C4C-E806-03C6-14D337B602D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7AA24E6-D01F-7971-7E6D-4DC84878F59E}"/>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3437199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6BF2152B-611A-2653-780B-74CEBA2CAAD1}"/>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2299AC2D-E4BA-1155-65F8-744393BA332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5BBBC17-A9D2-001A-5C21-8A94CB561FCA}"/>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5" name="Espace réservé du pied de page 4">
            <a:extLst>
              <a:ext uri="{FF2B5EF4-FFF2-40B4-BE49-F238E27FC236}">
                <a16:creationId xmlns:a16="http://schemas.microsoft.com/office/drawing/2014/main" id="{C8C5A8F5-3B7B-7AAB-F54D-C08497C60B3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1B6C3D2-AAC2-B10A-12AC-CEAC8252CF9D}"/>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2568917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DF76F7-BBB3-4571-0F4F-E88D251F3A93}"/>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D943DCB-5FE2-55C0-5815-2CD5170C7DBE}"/>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04090BE-E990-63B0-8BDA-970832B48142}"/>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5" name="Espace réservé du pied de page 4">
            <a:extLst>
              <a:ext uri="{FF2B5EF4-FFF2-40B4-BE49-F238E27FC236}">
                <a16:creationId xmlns:a16="http://schemas.microsoft.com/office/drawing/2014/main" id="{9CF73969-41DE-B4D6-BC77-242D1D7C61B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1285B68-9A99-E563-0EB8-F9C30E81820A}"/>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3203623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CCD733-9C9B-49DC-94A1-171AD4213238}"/>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F31507FD-A1B5-008A-BFAE-860292627BE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A7812800-4A6B-3C1F-18FA-307EBA24784C}"/>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5" name="Espace réservé du pied de page 4">
            <a:extLst>
              <a:ext uri="{FF2B5EF4-FFF2-40B4-BE49-F238E27FC236}">
                <a16:creationId xmlns:a16="http://schemas.microsoft.com/office/drawing/2014/main" id="{E93D0F3D-BB86-3B06-2231-C657B852197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8905571-C007-873E-49A4-1970B30B1467}"/>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521608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D570E63-5791-9A1D-B61E-20B59B905DA3}"/>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D8C2AFA-ABB1-D4A8-EFA2-524D634FE955}"/>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08C8412D-FB78-14ED-6B2A-23CED6753822}"/>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5675356C-1FAB-26AE-36AC-49067BAAA9F3}"/>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6" name="Espace réservé du pied de page 5">
            <a:extLst>
              <a:ext uri="{FF2B5EF4-FFF2-40B4-BE49-F238E27FC236}">
                <a16:creationId xmlns:a16="http://schemas.microsoft.com/office/drawing/2014/main" id="{610A4755-C999-CB2C-BF1F-9AB507A03D8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5C53791-AAAD-8BA1-8237-0AA0DB7CD54D}"/>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2514235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0354B8-8792-D83A-81A9-4F8CC1846F77}"/>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0C630926-682B-40EE-AF46-15FFD3629D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0432AA2E-C75A-A455-06BE-B4F93D2BAE96}"/>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BB00BAA4-5217-25FB-677E-A733AE4A90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FCF20E28-B76D-DF3A-1681-35538AD75461}"/>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C077C599-2DDD-403D-0C1F-7507A693F38B}"/>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8" name="Espace réservé du pied de page 7">
            <a:extLst>
              <a:ext uri="{FF2B5EF4-FFF2-40B4-BE49-F238E27FC236}">
                <a16:creationId xmlns:a16="http://schemas.microsoft.com/office/drawing/2014/main" id="{1F230723-4986-F4B9-D885-3A3E6F081F59}"/>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FAB2CE39-8617-35D6-E1C8-CE0C2D9E2A4E}"/>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3896903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162CF5D-6296-0006-E6C9-84671B9D96F1}"/>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E983146A-62C1-7767-0076-40DC5CC3922D}"/>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4" name="Espace réservé du pied de page 3">
            <a:extLst>
              <a:ext uri="{FF2B5EF4-FFF2-40B4-BE49-F238E27FC236}">
                <a16:creationId xmlns:a16="http://schemas.microsoft.com/office/drawing/2014/main" id="{EAE91D94-17F4-FF14-5323-FA0CEC8E785E}"/>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31DBA2FA-D838-5CDC-8418-56049C628F55}"/>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2312655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25FE91A-BCCF-2F72-58D5-DB5D97712FC8}"/>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3" name="Espace réservé du pied de page 2">
            <a:extLst>
              <a:ext uri="{FF2B5EF4-FFF2-40B4-BE49-F238E27FC236}">
                <a16:creationId xmlns:a16="http://schemas.microsoft.com/office/drawing/2014/main" id="{A2CF589F-C040-228B-F729-124ED3AD9642}"/>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9C190648-C05B-64B7-97E0-9F0622378743}"/>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1892091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752936-ABDF-EA24-9D41-069FFD83492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3DDEAE93-CC48-D9BB-B40A-4849FDCD6D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8C93967-ED91-824F-F2E9-19BA823655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7579694-A71C-7263-D2C7-3F305EC22BF1}"/>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6" name="Espace réservé du pied de page 5">
            <a:extLst>
              <a:ext uri="{FF2B5EF4-FFF2-40B4-BE49-F238E27FC236}">
                <a16:creationId xmlns:a16="http://schemas.microsoft.com/office/drawing/2014/main" id="{31CD4E81-44D1-251B-D057-74B414EBF3D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466937D-39AE-206D-25D9-078244E8CF07}"/>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1246515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E863351-3CD5-1B00-F7F2-66BE238412F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62E9A4E-611B-69E2-1B87-6C32E204A4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E887F33C-C427-9BC6-B30C-EAD1D2BA3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6B69C741-240F-ADDA-2715-591062C7A7D3}"/>
              </a:ext>
            </a:extLst>
          </p:cNvPr>
          <p:cNvSpPr>
            <a:spLocks noGrp="1"/>
          </p:cNvSpPr>
          <p:nvPr>
            <p:ph type="dt" sz="half" idx="10"/>
          </p:nvPr>
        </p:nvSpPr>
        <p:spPr/>
        <p:txBody>
          <a:bodyPr/>
          <a:lstStyle/>
          <a:p>
            <a:fld id="{8E278C43-4FD5-415C-BA8E-B8F96D7BD7BB}" type="datetimeFigureOut">
              <a:rPr lang="fr-FR" smtClean="0"/>
              <a:t>03/06/2024</a:t>
            </a:fld>
            <a:endParaRPr lang="fr-FR"/>
          </a:p>
        </p:txBody>
      </p:sp>
      <p:sp>
        <p:nvSpPr>
          <p:cNvPr id="6" name="Espace réservé du pied de page 5">
            <a:extLst>
              <a:ext uri="{FF2B5EF4-FFF2-40B4-BE49-F238E27FC236}">
                <a16:creationId xmlns:a16="http://schemas.microsoft.com/office/drawing/2014/main" id="{B190C931-CE98-1442-EBE4-87F8EC7B001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CD954D7-B430-7047-D9EC-70C4A58EDA02}"/>
              </a:ext>
            </a:extLst>
          </p:cNvPr>
          <p:cNvSpPr>
            <a:spLocks noGrp="1"/>
          </p:cNvSpPr>
          <p:nvPr>
            <p:ph type="sldNum" sz="quarter" idx="12"/>
          </p:nvPr>
        </p:nvSpPr>
        <p:spPr/>
        <p:txBody>
          <a:bodyPr/>
          <a:lstStyle/>
          <a:p>
            <a:fld id="{492B0FE3-1AA2-41ED-9B7C-C67F24AAF8C4}" type="slidenum">
              <a:rPr lang="fr-FR" smtClean="0"/>
              <a:t>‹N°›</a:t>
            </a:fld>
            <a:endParaRPr lang="fr-FR"/>
          </a:p>
        </p:txBody>
      </p:sp>
    </p:spTree>
    <p:extLst>
      <p:ext uri="{BB962C8B-B14F-4D97-AF65-F5344CB8AC3E}">
        <p14:creationId xmlns:p14="http://schemas.microsoft.com/office/powerpoint/2010/main" val="1663937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2C0B197-23F4-8241-41B2-B2DFF3CBA5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1CF719D2-BC19-5867-C993-FCBC8869A2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C853A6F-7F97-B626-C1B0-58CDB5F43F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E278C43-4FD5-415C-BA8E-B8F96D7BD7BB}" type="datetimeFigureOut">
              <a:rPr lang="fr-FR" smtClean="0"/>
              <a:t>03/06/2024</a:t>
            </a:fld>
            <a:endParaRPr lang="fr-FR"/>
          </a:p>
        </p:txBody>
      </p:sp>
      <p:sp>
        <p:nvSpPr>
          <p:cNvPr id="5" name="Espace réservé du pied de page 4">
            <a:extLst>
              <a:ext uri="{FF2B5EF4-FFF2-40B4-BE49-F238E27FC236}">
                <a16:creationId xmlns:a16="http://schemas.microsoft.com/office/drawing/2014/main" id="{32F11C7B-6C53-9754-6058-A917127795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52C8A2D-085A-BBBF-A5F3-467F3C5209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92B0FE3-1AA2-41ED-9B7C-C67F24AAF8C4}" type="slidenum">
              <a:rPr lang="fr-FR" smtClean="0"/>
              <a:t>‹N°›</a:t>
            </a:fld>
            <a:endParaRPr lang="fr-FR"/>
          </a:p>
        </p:txBody>
      </p:sp>
    </p:spTree>
    <p:extLst>
      <p:ext uri="{BB962C8B-B14F-4D97-AF65-F5344CB8AC3E}">
        <p14:creationId xmlns:p14="http://schemas.microsoft.com/office/powerpoint/2010/main" val="1917122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9.png"/><Relationship Id="rId7" Type="http://schemas.openxmlformats.org/officeDocument/2006/relationships/diagramQuickStyle" Target="../diagrams/quickStyle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10.jpeg"/><Relationship Id="rId9" Type="http://schemas.microsoft.com/office/2007/relationships/diagramDrawing" Target="../diagrams/drawing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4.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du contenu 8" descr="Une image contenant capture d’écran, rouge, obscurité, Carmin&#10;&#10;Description générée automatiquement">
            <a:extLst>
              <a:ext uri="{FF2B5EF4-FFF2-40B4-BE49-F238E27FC236}">
                <a16:creationId xmlns:a16="http://schemas.microsoft.com/office/drawing/2014/main" id="{3CA6B310-254B-6A63-8F6E-E89581637A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5158176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06519948-43C2-C474-7150-05611AE6E2A5}"/>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4571" b="34483"/>
          <a:stretch/>
        </p:blipFill>
        <p:spPr>
          <a:xfrm>
            <a:off x="20" y="10"/>
            <a:ext cx="12188930" cy="6857990"/>
          </a:xfrm>
          <a:prstGeom prst="rect">
            <a:avLst/>
          </a:prstGeom>
        </p:spPr>
      </p:pic>
      <p:sp>
        <p:nvSpPr>
          <p:cNvPr id="2" name="Titre 1">
            <a:extLst>
              <a:ext uri="{FF2B5EF4-FFF2-40B4-BE49-F238E27FC236}">
                <a16:creationId xmlns:a16="http://schemas.microsoft.com/office/drawing/2014/main" id="{E47D5767-674D-85B0-ED0D-3789F809CA2B}"/>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rPr>
              <a:t>Genres</a:t>
            </a:r>
          </a:p>
        </p:txBody>
      </p:sp>
      <p:sp>
        <p:nvSpPr>
          <p:cNvPr id="1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8423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2" name="Image 1" descr="Une image contenant texte, capture d’écran, diagramme, logiciel&#10;&#10;Description générée automatiquement">
            <a:extLst>
              <a:ext uri="{FF2B5EF4-FFF2-40B4-BE49-F238E27FC236}">
                <a16:creationId xmlns:a16="http://schemas.microsoft.com/office/drawing/2014/main" id="{9DDE620C-8519-2BAE-6760-1A59D36FF7DD}"/>
              </a:ext>
            </a:extLst>
          </p:cNvPr>
          <p:cNvPicPr>
            <a:picLocks noChangeAspect="1"/>
          </p:cNvPicPr>
          <p:nvPr/>
        </p:nvPicPr>
        <p:blipFill>
          <a:blip r:embed="rId3"/>
          <a:stretch>
            <a:fillRect/>
          </a:stretch>
        </p:blipFill>
        <p:spPr>
          <a:xfrm>
            <a:off x="0" y="0"/>
            <a:ext cx="12192000" cy="6850871"/>
          </a:xfrm>
          <a:prstGeom prst="rect">
            <a:avLst/>
          </a:prstGeom>
        </p:spPr>
      </p:pic>
    </p:spTree>
    <p:extLst>
      <p:ext uri="{BB962C8B-B14F-4D97-AF65-F5344CB8AC3E}">
        <p14:creationId xmlns:p14="http://schemas.microsoft.com/office/powerpoint/2010/main" val="752991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25166D1-1B21-4128-AC42-61745528E4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AE5339FA-6A69-7201-48EC-AFAD3595264D}"/>
              </a:ext>
            </a:extLst>
          </p:cNvPr>
          <p:cNvSpPr>
            <a:spLocks noGrp="1"/>
          </p:cNvSpPr>
          <p:nvPr>
            <p:ph type="title"/>
          </p:nvPr>
        </p:nvSpPr>
        <p:spPr>
          <a:xfrm>
            <a:off x="6952457" y="461882"/>
            <a:ext cx="4391024" cy="717990"/>
          </a:xfrm>
        </p:spPr>
        <p:txBody>
          <a:bodyPr vert="horz" lIns="91440" tIns="45720" rIns="91440" bIns="45720" rtlCol="0" anchor="b">
            <a:normAutofit fontScale="90000"/>
          </a:bodyPr>
          <a:lstStyle/>
          <a:p>
            <a:pPr algn="ctr"/>
            <a:r>
              <a:rPr lang="fr-FR" sz="6000" dirty="0">
                <a:solidFill>
                  <a:schemeClr val="bg1">
                    <a:alpha val="60000"/>
                  </a:schemeClr>
                </a:solidFill>
              </a:rPr>
              <a:t>Conclusion</a:t>
            </a:r>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A29DD5AA-DF1F-AD3E-05AE-1112C372EFA0}"/>
              </a:ext>
            </a:extLst>
          </p:cNvPr>
          <p:cNvPicPr>
            <a:picLocks noChangeAspect="1"/>
          </p:cNvPicPr>
          <p:nvPr/>
        </p:nvPicPr>
        <p:blipFill rotWithShape="1">
          <a:blip r:embed="rId3">
            <a:extLst>
              <a:ext uri="{28A0092B-C50C-407E-A947-70E740481C1C}">
                <a14:useLocalDpi xmlns:a14="http://schemas.microsoft.com/office/drawing/2010/main" val="0"/>
              </a:ext>
            </a:extLst>
          </a:blip>
          <a:srcRect t="19561" r="1" b="19475"/>
          <a:stretch/>
        </p:blipFill>
        <p:spPr>
          <a:xfrm>
            <a:off x="20" y="2"/>
            <a:ext cx="6186992" cy="6857998"/>
          </a:xfrm>
          <a:custGeom>
            <a:avLst/>
            <a:gdLst/>
            <a:ahLst/>
            <a:cxnLst/>
            <a:rect l="l" t="t" r="r" b="b"/>
            <a:pathLst>
              <a:path w="6187012" h="6857998">
                <a:moveTo>
                  <a:pt x="5434855" y="6118149"/>
                </a:moveTo>
                <a:cubicBezTo>
                  <a:pt x="5441404" y="6124102"/>
                  <a:pt x="5449025" y="6129341"/>
                  <a:pt x="5456075" y="6133723"/>
                </a:cubicBezTo>
                <a:cubicBezTo>
                  <a:pt x="5463218" y="6138152"/>
                  <a:pt x="5468564" y="6143474"/>
                  <a:pt x="5472234" y="6149380"/>
                </a:cubicBezTo>
                <a:lnTo>
                  <a:pt x="5477710" y="6166562"/>
                </a:lnTo>
                <a:lnTo>
                  <a:pt x="5472234" y="6149379"/>
                </a:lnTo>
                <a:cubicBezTo>
                  <a:pt x="5468564" y="6143474"/>
                  <a:pt x="5463218" y="6138152"/>
                  <a:pt x="5456075" y="6133722"/>
                </a:cubicBezTo>
                <a:cubicBezTo>
                  <a:pt x="5449025" y="6129341"/>
                  <a:pt x="5441404" y="6124102"/>
                  <a:pt x="5434855" y="6118149"/>
                </a:cubicBezTo>
                <a:close/>
                <a:moveTo>
                  <a:pt x="5343013" y="4941372"/>
                </a:moveTo>
                <a:lnTo>
                  <a:pt x="5346342" y="4950869"/>
                </a:lnTo>
                <a:lnTo>
                  <a:pt x="5356027" y="4991382"/>
                </a:lnTo>
                <a:lnTo>
                  <a:pt x="5346342" y="4950868"/>
                </a:lnTo>
                <a:close/>
                <a:moveTo>
                  <a:pt x="5346951" y="4749807"/>
                </a:moveTo>
                <a:cubicBezTo>
                  <a:pt x="5334815" y="4762826"/>
                  <a:pt x="5333958" y="4781365"/>
                  <a:pt x="5332244" y="4799797"/>
                </a:cubicBezTo>
                <a:cubicBezTo>
                  <a:pt x="5333958" y="4781365"/>
                  <a:pt x="5334815" y="4762827"/>
                  <a:pt x="5346951" y="4749807"/>
                </a:cubicBezTo>
                <a:close/>
                <a:moveTo>
                  <a:pt x="5364750" y="4543185"/>
                </a:moveTo>
                <a:cubicBezTo>
                  <a:pt x="5365727" y="4548281"/>
                  <a:pt x="5367775" y="4553662"/>
                  <a:pt x="5370156" y="4557092"/>
                </a:cubicBezTo>
                <a:cubicBezTo>
                  <a:pt x="5381776" y="4573618"/>
                  <a:pt x="5390563" y="4588275"/>
                  <a:pt x="5396519" y="4602021"/>
                </a:cubicBezTo>
                <a:cubicBezTo>
                  <a:pt x="5390563" y="4588275"/>
                  <a:pt x="5381776" y="4573618"/>
                  <a:pt x="5370156" y="4557091"/>
                </a:cubicBezTo>
                <a:close/>
                <a:moveTo>
                  <a:pt x="5830968" y="2819253"/>
                </a:moveTo>
                <a:lnTo>
                  <a:pt x="5842611" y="2827484"/>
                </a:lnTo>
                <a:lnTo>
                  <a:pt x="5842613" y="2827486"/>
                </a:lnTo>
                <a:lnTo>
                  <a:pt x="5871116" y="2861156"/>
                </a:lnTo>
                <a:lnTo>
                  <a:pt x="5861462" y="2842392"/>
                </a:lnTo>
                <a:lnTo>
                  <a:pt x="5842613" y="2827486"/>
                </a:lnTo>
                <a:lnTo>
                  <a:pt x="5842611" y="2827483"/>
                </a:lnTo>
                <a:close/>
                <a:moveTo>
                  <a:pt x="5761313" y="1974015"/>
                </a:moveTo>
                <a:lnTo>
                  <a:pt x="5754799" y="1999763"/>
                </a:lnTo>
                <a:cubicBezTo>
                  <a:pt x="5750990" y="2008056"/>
                  <a:pt x="5745310" y="2016020"/>
                  <a:pt x="5737071" y="2023547"/>
                </a:cubicBezTo>
                <a:cubicBezTo>
                  <a:pt x="5753550" y="2008497"/>
                  <a:pt x="5759789" y="1991685"/>
                  <a:pt x="5761313" y="1974015"/>
                </a:cubicBezTo>
                <a:close/>
                <a:moveTo>
                  <a:pt x="5744119" y="1768838"/>
                </a:moveTo>
                <a:cubicBezTo>
                  <a:pt x="5739738" y="1774411"/>
                  <a:pt x="5736975" y="1779948"/>
                  <a:pt x="5735518" y="1785412"/>
                </a:cubicBezTo>
                <a:lnTo>
                  <a:pt x="5734738" y="1801558"/>
                </a:lnTo>
                <a:cubicBezTo>
                  <a:pt x="5733070" y="1790986"/>
                  <a:pt x="5735356" y="1779981"/>
                  <a:pt x="5744119" y="1768838"/>
                </a:cubicBezTo>
                <a:close/>
                <a:moveTo>
                  <a:pt x="5853708" y="520953"/>
                </a:moveTo>
                <a:lnTo>
                  <a:pt x="5846981" y="549926"/>
                </a:lnTo>
                <a:lnTo>
                  <a:pt x="5840726" y="566616"/>
                </a:lnTo>
                <a:lnTo>
                  <a:pt x="5834776" y="581804"/>
                </a:lnTo>
                <a:lnTo>
                  <a:pt x="5834358" y="583595"/>
                </a:lnTo>
                <a:lnTo>
                  <a:pt x="5832183" y="589388"/>
                </a:lnTo>
                <a:cubicBezTo>
                  <a:pt x="5829783" y="597005"/>
                  <a:pt x="5828025" y="604728"/>
                  <a:pt x="5827560" y="612658"/>
                </a:cubicBezTo>
                <a:lnTo>
                  <a:pt x="5834358" y="583595"/>
                </a:lnTo>
                <a:lnTo>
                  <a:pt x="5840674" y="566754"/>
                </a:lnTo>
                <a:lnTo>
                  <a:pt x="5840726" y="566616"/>
                </a:lnTo>
                <a:lnTo>
                  <a:pt x="5846564" y="551717"/>
                </a:lnTo>
                <a:lnTo>
                  <a:pt x="5846981" y="549926"/>
                </a:lnTo>
                <a:lnTo>
                  <a:pt x="5849145" y="544146"/>
                </a:lnTo>
                <a:cubicBezTo>
                  <a:pt x="5851532" y="536547"/>
                  <a:pt x="5853271" y="528850"/>
                  <a:pt x="5853708" y="520953"/>
                </a:cubicBezTo>
                <a:close/>
                <a:moveTo>
                  <a:pt x="5802605" y="268794"/>
                </a:moveTo>
                <a:cubicBezTo>
                  <a:pt x="5800080" y="279176"/>
                  <a:pt x="5798377" y="289296"/>
                  <a:pt x="5797729" y="299164"/>
                </a:cubicBezTo>
                <a:cubicBezTo>
                  <a:pt x="5797080" y="309031"/>
                  <a:pt x="5797485" y="318646"/>
                  <a:pt x="5799176" y="328017"/>
                </a:cubicBezTo>
                <a:close/>
                <a:moveTo>
                  <a:pt x="0" y="0"/>
                </a:moveTo>
                <a:lnTo>
                  <a:pt x="6120021" y="0"/>
                </a:lnTo>
                <a:lnTo>
                  <a:pt x="6115806" y="24480"/>
                </a:lnTo>
                <a:cubicBezTo>
                  <a:pt x="6113321" y="32636"/>
                  <a:pt x="6109559" y="40471"/>
                  <a:pt x="6103795" y="47806"/>
                </a:cubicBezTo>
                <a:cubicBezTo>
                  <a:pt x="6088935" y="66857"/>
                  <a:pt x="6092364" y="85336"/>
                  <a:pt x="6094651" y="105718"/>
                </a:cubicBezTo>
                <a:cubicBezTo>
                  <a:pt x="6096365" y="121150"/>
                  <a:pt x="6095794" y="136963"/>
                  <a:pt x="6095986" y="152584"/>
                </a:cubicBezTo>
                <a:cubicBezTo>
                  <a:pt x="6096555" y="180017"/>
                  <a:pt x="6096746" y="207450"/>
                  <a:pt x="6097699" y="234883"/>
                </a:cubicBezTo>
                <a:cubicBezTo>
                  <a:pt x="6098079" y="243648"/>
                  <a:pt x="6102844" y="252600"/>
                  <a:pt x="6102082" y="261173"/>
                </a:cubicBezTo>
                <a:cubicBezTo>
                  <a:pt x="6098461" y="300800"/>
                  <a:pt x="6092746" y="340425"/>
                  <a:pt x="6089507" y="380050"/>
                </a:cubicBezTo>
                <a:cubicBezTo>
                  <a:pt x="6087603" y="402529"/>
                  <a:pt x="6091220" y="425581"/>
                  <a:pt x="6088555" y="447870"/>
                </a:cubicBezTo>
                <a:cubicBezTo>
                  <a:pt x="6085507" y="473587"/>
                  <a:pt x="6077697" y="498733"/>
                  <a:pt x="6072932" y="524262"/>
                </a:cubicBezTo>
                <a:cubicBezTo>
                  <a:pt x="6071600" y="531310"/>
                  <a:pt x="6073315" y="539121"/>
                  <a:pt x="6073694" y="546552"/>
                </a:cubicBezTo>
                <a:cubicBezTo>
                  <a:pt x="6074076" y="554933"/>
                  <a:pt x="6074838" y="563125"/>
                  <a:pt x="6075029" y="571508"/>
                </a:cubicBezTo>
                <a:cubicBezTo>
                  <a:pt x="6075411" y="597037"/>
                  <a:pt x="6074838" y="622564"/>
                  <a:pt x="6076173" y="648092"/>
                </a:cubicBezTo>
                <a:cubicBezTo>
                  <a:pt x="6076934" y="663713"/>
                  <a:pt x="6084744" y="680096"/>
                  <a:pt x="6081886" y="694576"/>
                </a:cubicBezTo>
                <a:cubicBezTo>
                  <a:pt x="6076363" y="724104"/>
                  <a:pt x="6088745" y="753633"/>
                  <a:pt x="6078459" y="783158"/>
                </a:cubicBezTo>
                <a:cubicBezTo>
                  <a:pt x="6075411" y="792306"/>
                  <a:pt x="6083031" y="804877"/>
                  <a:pt x="6083411" y="815929"/>
                </a:cubicBezTo>
                <a:cubicBezTo>
                  <a:pt x="6084363" y="843552"/>
                  <a:pt x="6084173" y="871173"/>
                  <a:pt x="6083983" y="898797"/>
                </a:cubicBezTo>
                <a:cubicBezTo>
                  <a:pt x="6083793" y="923562"/>
                  <a:pt x="6086459" y="949281"/>
                  <a:pt x="6081125" y="973095"/>
                </a:cubicBezTo>
                <a:cubicBezTo>
                  <a:pt x="6075411" y="998052"/>
                  <a:pt x="6076173" y="1020529"/>
                  <a:pt x="6082649" y="1044725"/>
                </a:cubicBezTo>
                <a:cubicBezTo>
                  <a:pt x="6087031" y="1061298"/>
                  <a:pt x="6087603" y="1078826"/>
                  <a:pt x="6088935" y="1095972"/>
                </a:cubicBezTo>
                <a:cubicBezTo>
                  <a:pt x="6090459" y="1114449"/>
                  <a:pt x="6086459" y="1134834"/>
                  <a:pt x="6092746" y="1151600"/>
                </a:cubicBezTo>
                <a:cubicBezTo>
                  <a:pt x="6111415" y="1201512"/>
                  <a:pt x="6115415" y="1252757"/>
                  <a:pt x="6115415" y="1304955"/>
                </a:cubicBezTo>
                <a:cubicBezTo>
                  <a:pt x="6115415" y="1314483"/>
                  <a:pt x="6112750" y="1324198"/>
                  <a:pt x="6109892" y="1333341"/>
                </a:cubicBezTo>
                <a:cubicBezTo>
                  <a:pt x="6092746" y="1386684"/>
                  <a:pt x="6094269" y="1440216"/>
                  <a:pt x="6104748" y="1494509"/>
                </a:cubicBezTo>
                <a:cubicBezTo>
                  <a:pt x="6107034" y="1505751"/>
                  <a:pt x="6107415" y="1518324"/>
                  <a:pt x="6105130" y="1529563"/>
                </a:cubicBezTo>
                <a:cubicBezTo>
                  <a:pt x="6098461" y="1561189"/>
                  <a:pt x="6087411" y="1591859"/>
                  <a:pt x="6082649" y="1623675"/>
                </a:cubicBezTo>
                <a:cubicBezTo>
                  <a:pt x="6074838" y="1676253"/>
                  <a:pt x="6101126" y="1721785"/>
                  <a:pt x="6118274" y="1768838"/>
                </a:cubicBezTo>
                <a:cubicBezTo>
                  <a:pt x="6134467" y="1813610"/>
                  <a:pt x="6171044" y="1851709"/>
                  <a:pt x="6162851" y="1904673"/>
                </a:cubicBezTo>
                <a:cubicBezTo>
                  <a:pt x="6162090" y="1910004"/>
                  <a:pt x="6167233" y="1915912"/>
                  <a:pt x="6168567" y="1921817"/>
                </a:cubicBezTo>
                <a:cubicBezTo>
                  <a:pt x="6172188" y="1938009"/>
                  <a:pt x="6176566" y="1954202"/>
                  <a:pt x="6178283" y="1970586"/>
                </a:cubicBezTo>
                <a:cubicBezTo>
                  <a:pt x="6180570" y="1990589"/>
                  <a:pt x="6179809" y="2010974"/>
                  <a:pt x="6181713" y="2030977"/>
                </a:cubicBezTo>
                <a:cubicBezTo>
                  <a:pt x="6182856" y="2043835"/>
                  <a:pt x="6184951" y="2056600"/>
                  <a:pt x="6186761" y="2069340"/>
                </a:cubicBezTo>
                <a:lnTo>
                  <a:pt x="6187012" y="2072225"/>
                </a:lnTo>
                <a:lnTo>
                  <a:pt x="6187012" y="2131532"/>
                </a:lnTo>
                <a:lnTo>
                  <a:pt x="6186141" y="2138304"/>
                </a:lnTo>
                <a:cubicBezTo>
                  <a:pt x="6183950" y="2148519"/>
                  <a:pt x="6181332" y="2158712"/>
                  <a:pt x="6179617" y="2168903"/>
                </a:cubicBezTo>
                <a:cubicBezTo>
                  <a:pt x="6174854" y="2197670"/>
                  <a:pt x="6176188" y="2229296"/>
                  <a:pt x="6163995" y="2254633"/>
                </a:cubicBezTo>
                <a:cubicBezTo>
                  <a:pt x="6151041" y="2281683"/>
                  <a:pt x="6145135" y="2307402"/>
                  <a:pt x="6149135" y="2335405"/>
                </a:cubicBezTo>
                <a:cubicBezTo>
                  <a:pt x="6150469" y="2344741"/>
                  <a:pt x="6158471" y="2356744"/>
                  <a:pt x="6166661" y="2360933"/>
                </a:cubicBezTo>
                <a:cubicBezTo>
                  <a:pt x="6184950" y="2370270"/>
                  <a:pt x="6188190" y="2383032"/>
                  <a:pt x="6181902" y="2400369"/>
                </a:cubicBezTo>
                <a:cubicBezTo>
                  <a:pt x="6176566" y="2415420"/>
                  <a:pt x="6173901" y="2433897"/>
                  <a:pt x="6163613" y="2444184"/>
                </a:cubicBezTo>
                <a:cubicBezTo>
                  <a:pt x="6134467" y="2473333"/>
                  <a:pt x="6133515" y="2510483"/>
                  <a:pt x="6125705" y="2546678"/>
                </a:cubicBezTo>
                <a:cubicBezTo>
                  <a:pt x="6120940" y="2568774"/>
                  <a:pt x="6120750" y="2589352"/>
                  <a:pt x="6123988" y="2611450"/>
                </a:cubicBezTo>
                <a:cubicBezTo>
                  <a:pt x="6131227" y="2659455"/>
                  <a:pt x="6120940" y="2706131"/>
                  <a:pt x="6107796" y="2752235"/>
                </a:cubicBezTo>
                <a:cubicBezTo>
                  <a:pt x="6099034" y="2782716"/>
                  <a:pt x="6093699" y="2813958"/>
                  <a:pt x="6084744" y="2844248"/>
                </a:cubicBezTo>
                <a:cubicBezTo>
                  <a:pt x="6077886" y="2866918"/>
                  <a:pt x="6069694" y="2889587"/>
                  <a:pt x="6058646" y="2910353"/>
                </a:cubicBezTo>
                <a:cubicBezTo>
                  <a:pt x="6042452" y="2940455"/>
                  <a:pt x="6018067" y="2966742"/>
                  <a:pt x="6024544" y="3005035"/>
                </a:cubicBezTo>
                <a:cubicBezTo>
                  <a:pt x="6030260" y="3038756"/>
                  <a:pt x="6018259" y="3069235"/>
                  <a:pt x="6006828" y="3100099"/>
                </a:cubicBezTo>
                <a:cubicBezTo>
                  <a:pt x="5998446" y="3122770"/>
                  <a:pt x="5989871" y="3145436"/>
                  <a:pt x="5984537" y="3168870"/>
                </a:cubicBezTo>
                <a:cubicBezTo>
                  <a:pt x="5978251" y="3196686"/>
                  <a:pt x="5980920" y="3228119"/>
                  <a:pt x="5969297" y="3252885"/>
                </a:cubicBezTo>
                <a:cubicBezTo>
                  <a:pt x="5957105" y="3278795"/>
                  <a:pt x="5965297" y="3300319"/>
                  <a:pt x="5968726" y="3323372"/>
                </a:cubicBezTo>
                <a:cubicBezTo>
                  <a:pt x="5974061" y="3360139"/>
                  <a:pt x="5983967" y="3396719"/>
                  <a:pt x="5971395" y="3433866"/>
                </a:cubicBezTo>
                <a:cubicBezTo>
                  <a:pt x="5956153" y="3479015"/>
                  <a:pt x="5939769" y="3523785"/>
                  <a:pt x="5925292" y="3569124"/>
                </a:cubicBezTo>
                <a:cubicBezTo>
                  <a:pt x="5919765" y="3586653"/>
                  <a:pt x="5917479" y="3605509"/>
                  <a:pt x="5915003" y="3623799"/>
                </a:cubicBezTo>
                <a:cubicBezTo>
                  <a:pt x="5912906" y="3641134"/>
                  <a:pt x="5918242" y="3661899"/>
                  <a:pt x="5910241" y="3675238"/>
                </a:cubicBezTo>
                <a:cubicBezTo>
                  <a:pt x="5889667" y="3709529"/>
                  <a:pt x="5879569" y="3744770"/>
                  <a:pt x="5879569" y="3784397"/>
                </a:cubicBezTo>
                <a:cubicBezTo>
                  <a:pt x="5879569" y="3799258"/>
                  <a:pt x="5870996" y="3813737"/>
                  <a:pt x="5869471" y="3828785"/>
                </a:cubicBezTo>
                <a:cubicBezTo>
                  <a:pt x="5867567" y="3849362"/>
                  <a:pt x="5862423" y="3872985"/>
                  <a:pt x="5869664" y="3890891"/>
                </a:cubicBezTo>
                <a:cubicBezTo>
                  <a:pt x="5886809" y="3932993"/>
                  <a:pt x="5872519" y="3967091"/>
                  <a:pt x="5855566" y="4003861"/>
                </a:cubicBezTo>
                <a:cubicBezTo>
                  <a:pt x="5838801" y="4040058"/>
                  <a:pt x="5825466" y="4078159"/>
                  <a:pt x="5814416" y="4116641"/>
                </a:cubicBezTo>
                <a:cubicBezTo>
                  <a:pt x="5810415" y="4131119"/>
                  <a:pt x="5817085" y="4148453"/>
                  <a:pt x="5818417" y="4164458"/>
                </a:cubicBezTo>
                <a:cubicBezTo>
                  <a:pt x="5818798" y="4170174"/>
                  <a:pt x="5819370" y="4176461"/>
                  <a:pt x="5817466" y="4181603"/>
                </a:cubicBezTo>
                <a:cubicBezTo>
                  <a:pt x="5799176" y="4231324"/>
                  <a:pt x="5785269" y="4281810"/>
                  <a:pt x="5794794" y="4335722"/>
                </a:cubicBezTo>
                <a:cubicBezTo>
                  <a:pt x="5795747" y="4340674"/>
                  <a:pt x="5793650" y="4346201"/>
                  <a:pt x="5792317" y="4351154"/>
                </a:cubicBezTo>
                <a:cubicBezTo>
                  <a:pt x="5785461" y="4375349"/>
                  <a:pt x="5774601" y="4398972"/>
                  <a:pt x="5772124" y="4423545"/>
                </a:cubicBezTo>
                <a:cubicBezTo>
                  <a:pt x="5766028" y="4484127"/>
                  <a:pt x="5763550" y="4545086"/>
                  <a:pt x="5759550" y="4606053"/>
                </a:cubicBezTo>
                <a:cubicBezTo>
                  <a:pt x="5759361" y="4609863"/>
                  <a:pt x="5759361" y="4613864"/>
                  <a:pt x="5758027" y="4617291"/>
                </a:cubicBezTo>
                <a:cubicBezTo>
                  <a:pt x="5749834" y="4639772"/>
                  <a:pt x="5752502" y="4659393"/>
                  <a:pt x="5768123" y="4678445"/>
                </a:cubicBezTo>
                <a:cubicBezTo>
                  <a:pt x="5774982" y="4686828"/>
                  <a:pt x="5778601" y="4698258"/>
                  <a:pt x="5782412" y="4708734"/>
                </a:cubicBezTo>
                <a:cubicBezTo>
                  <a:pt x="5788127" y="4724167"/>
                  <a:pt x="5793650" y="4739978"/>
                  <a:pt x="5797271" y="4755980"/>
                </a:cubicBezTo>
                <a:cubicBezTo>
                  <a:pt x="5800700" y="4771793"/>
                  <a:pt x="5805462" y="4788747"/>
                  <a:pt x="5802796" y="4803988"/>
                </a:cubicBezTo>
                <a:cubicBezTo>
                  <a:pt x="5798035" y="4831420"/>
                  <a:pt x="5787366" y="4857522"/>
                  <a:pt x="5780315" y="4884572"/>
                </a:cubicBezTo>
                <a:cubicBezTo>
                  <a:pt x="5777837" y="4893907"/>
                  <a:pt x="5778221" y="4904195"/>
                  <a:pt x="5778030" y="4913909"/>
                </a:cubicBezTo>
                <a:cubicBezTo>
                  <a:pt x="5777459" y="4936201"/>
                  <a:pt x="5782984" y="4959061"/>
                  <a:pt x="5767171" y="4979253"/>
                </a:cubicBezTo>
                <a:cubicBezTo>
                  <a:pt x="5752311" y="4997922"/>
                  <a:pt x="5756692" y="5016785"/>
                  <a:pt x="5767932" y="5036405"/>
                </a:cubicBezTo>
                <a:cubicBezTo>
                  <a:pt x="5775934" y="5050504"/>
                  <a:pt x="5782221" y="5066505"/>
                  <a:pt x="5785269" y="5082317"/>
                </a:cubicBezTo>
                <a:cubicBezTo>
                  <a:pt x="5789460" y="5104036"/>
                  <a:pt x="5791175" y="5125562"/>
                  <a:pt x="5788697" y="5148995"/>
                </a:cubicBezTo>
                <a:cubicBezTo>
                  <a:pt x="5786983" y="5165570"/>
                  <a:pt x="5786221" y="5179097"/>
                  <a:pt x="5776125" y="5192051"/>
                </a:cubicBezTo>
                <a:cubicBezTo>
                  <a:pt x="5774601" y="5194145"/>
                  <a:pt x="5774219" y="5197955"/>
                  <a:pt x="5774412" y="5200813"/>
                </a:cubicBezTo>
                <a:cubicBezTo>
                  <a:pt x="5777649" y="5238343"/>
                  <a:pt x="5775934" y="5275491"/>
                  <a:pt x="5773646" y="5313403"/>
                </a:cubicBezTo>
                <a:cubicBezTo>
                  <a:pt x="5770601" y="5361598"/>
                  <a:pt x="5779553" y="5412276"/>
                  <a:pt x="5811559" y="5453995"/>
                </a:cubicBezTo>
                <a:cubicBezTo>
                  <a:pt x="5816322" y="5460092"/>
                  <a:pt x="5818417" y="5469236"/>
                  <a:pt x="5819562" y="5477239"/>
                </a:cubicBezTo>
                <a:cubicBezTo>
                  <a:pt x="5824514" y="5514957"/>
                  <a:pt x="5827942" y="5552869"/>
                  <a:pt x="5833467" y="5590590"/>
                </a:cubicBezTo>
                <a:cubicBezTo>
                  <a:pt x="5836516" y="5611164"/>
                  <a:pt x="5839182" y="5632691"/>
                  <a:pt x="5847565" y="5651360"/>
                </a:cubicBezTo>
                <a:cubicBezTo>
                  <a:pt x="5855756" y="5669647"/>
                  <a:pt x="5865471" y="5684320"/>
                  <a:pt x="5848327" y="5695178"/>
                </a:cubicBezTo>
                <a:cubicBezTo>
                  <a:pt x="5857471" y="5714607"/>
                  <a:pt x="5865092" y="5731564"/>
                  <a:pt x="5873282" y="5748136"/>
                </a:cubicBezTo>
                <a:cubicBezTo>
                  <a:pt x="5876329" y="5754234"/>
                  <a:pt x="5881284" y="5759378"/>
                  <a:pt x="5884142" y="5765474"/>
                </a:cubicBezTo>
                <a:cubicBezTo>
                  <a:pt x="5887190" y="5771953"/>
                  <a:pt x="5889094" y="5779191"/>
                  <a:pt x="5890620" y="5786239"/>
                </a:cubicBezTo>
                <a:cubicBezTo>
                  <a:pt x="5897477" y="5817674"/>
                  <a:pt x="5903763" y="5849107"/>
                  <a:pt x="5911194" y="5880348"/>
                </a:cubicBezTo>
                <a:cubicBezTo>
                  <a:pt x="5912717" y="5886447"/>
                  <a:pt x="5918813" y="5891590"/>
                  <a:pt x="5922813" y="5897114"/>
                </a:cubicBezTo>
                <a:cubicBezTo>
                  <a:pt x="5925481" y="5900735"/>
                  <a:pt x="5929482" y="5904353"/>
                  <a:pt x="5930054" y="5908355"/>
                </a:cubicBezTo>
                <a:cubicBezTo>
                  <a:pt x="5934626" y="5938836"/>
                  <a:pt x="5939961" y="5969124"/>
                  <a:pt x="5942246" y="5999796"/>
                </a:cubicBezTo>
                <a:cubicBezTo>
                  <a:pt x="5944149" y="6025515"/>
                  <a:pt x="5943580" y="6050282"/>
                  <a:pt x="5976728" y="6056948"/>
                </a:cubicBezTo>
                <a:cubicBezTo>
                  <a:pt x="5982443" y="6058092"/>
                  <a:pt x="5988540" y="6066284"/>
                  <a:pt x="5991396" y="6072569"/>
                </a:cubicBezTo>
                <a:cubicBezTo>
                  <a:pt x="5999589" y="6090477"/>
                  <a:pt x="6005113" y="6109530"/>
                  <a:pt x="6013494" y="6127247"/>
                </a:cubicBezTo>
                <a:cubicBezTo>
                  <a:pt x="6041500" y="6185351"/>
                  <a:pt x="6059217" y="6246121"/>
                  <a:pt x="6055978" y="6311084"/>
                </a:cubicBezTo>
                <a:cubicBezTo>
                  <a:pt x="6055026" y="6331277"/>
                  <a:pt x="6044737" y="6350899"/>
                  <a:pt x="6040926" y="6363664"/>
                </a:cubicBezTo>
                <a:cubicBezTo>
                  <a:pt x="6055978" y="6400429"/>
                  <a:pt x="6070456" y="6431292"/>
                  <a:pt x="6081315" y="6463490"/>
                </a:cubicBezTo>
                <a:cubicBezTo>
                  <a:pt x="6091031" y="6491874"/>
                  <a:pt x="6097127" y="6521593"/>
                  <a:pt x="6104175" y="6550742"/>
                </a:cubicBezTo>
                <a:cubicBezTo>
                  <a:pt x="6106844" y="6561411"/>
                  <a:pt x="6108367" y="6572269"/>
                  <a:pt x="6109702" y="6583128"/>
                </a:cubicBezTo>
                <a:cubicBezTo>
                  <a:pt x="6113892" y="6617036"/>
                  <a:pt x="6103795" y="6652472"/>
                  <a:pt x="6119798" y="6685617"/>
                </a:cubicBezTo>
                <a:cubicBezTo>
                  <a:pt x="6128180" y="6702955"/>
                  <a:pt x="6138276" y="6720103"/>
                  <a:pt x="6142658" y="6738388"/>
                </a:cubicBezTo>
                <a:cubicBezTo>
                  <a:pt x="6147421" y="6758011"/>
                  <a:pt x="6154851" y="6777207"/>
                  <a:pt x="6160162" y="6796804"/>
                </a:cubicBezTo>
                <a:lnTo>
                  <a:pt x="6164933" y="6857457"/>
                </a:lnTo>
                <a:lnTo>
                  <a:pt x="6037694" y="6857457"/>
                </a:lnTo>
                <a:lnTo>
                  <a:pt x="6037694" y="6857998"/>
                </a:lnTo>
                <a:lnTo>
                  <a:pt x="0" y="6857998"/>
                </a:lnTo>
                <a:close/>
              </a:path>
            </a:pathLst>
          </a:custGeom>
          <a:effectLst>
            <a:outerShdw blurRad="381000" dist="152400" algn="tl" rotWithShape="0">
              <a:prstClr val="black">
                <a:alpha val="10000"/>
              </a:prstClr>
            </a:outerShdw>
          </a:effectLst>
        </p:spPr>
      </p:pic>
      <p:grpSp>
        <p:nvGrpSpPr>
          <p:cNvPr id="20" name="Group 11">
            <a:extLst>
              <a:ext uri="{FF2B5EF4-FFF2-40B4-BE49-F238E27FC236}">
                <a16:creationId xmlns:a16="http://schemas.microsoft.com/office/drawing/2014/main" id="{E6517BAC-C80F-4065-90D8-703493E0B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95368" y="0"/>
            <a:ext cx="874718" cy="6857455"/>
            <a:chOff x="5395368" y="0"/>
            <a:chExt cx="874718" cy="6857455"/>
          </a:xfrm>
        </p:grpSpPr>
        <p:sp>
          <p:nvSpPr>
            <p:cNvPr id="21" name="Freeform: Shape 12">
              <a:extLst>
                <a:ext uri="{FF2B5EF4-FFF2-40B4-BE49-F238E27FC236}">
                  <a16:creationId xmlns:a16="http://schemas.microsoft.com/office/drawing/2014/main" id="{984DCDA5-A261-4103-B44C-068DCEA033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4000"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3">
              <a:extLst>
                <a:ext uri="{FF2B5EF4-FFF2-40B4-BE49-F238E27FC236}">
                  <a16:creationId xmlns:a16="http://schemas.microsoft.com/office/drawing/2014/main" id="{4E59A2A1-1352-47AA-80C2-0FF5375940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240399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aphicFrame>
        <p:nvGraphicFramePr>
          <p:cNvPr id="11" name="Espace réservé du contenu 10">
            <a:extLst>
              <a:ext uri="{FF2B5EF4-FFF2-40B4-BE49-F238E27FC236}">
                <a16:creationId xmlns:a16="http://schemas.microsoft.com/office/drawing/2014/main" id="{C37477BE-2568-4B16-00AA-68F70CD2727F}"/>
              </a:ext>
            </a:extLst>
          </p:cNvPr>
          <p:cNvGraphicFramePr>
            <a:graphicFrameLocks noGrp="1"/>
          </p:cNvGraphicFramePr>
          <p:nvPr>
            <p:ph idx="1"/>
            <p:extLst>
              <p:ext uri="{D42A27DB-BD31-4B8C-83A1-F6EECF244321}">
                <p14:modId xmlns:p14="http://schemas.microsoft.com/office/powerpoint/2010/main" val="2333922207"/>
              </p:ext>
            </p:extLst>
          </p:nvPr>
        </p:nvGraphicFramePr>
        <p:xfrm>
          <a:off x="6993994" y="1430404"/>
          <a:ext cx="4474093" cy="399664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35020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776D29F-0A2C-4F75-8582-7C7DFCBD11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5078CC64-0A01-A2D3-9518-2AA243024A74}"/>
              </a:ext>
            </a:extLst>
          </p:cNvPr>
          <p:cNvSpPr>
            <a:spLocks noGrp="1"/>
          </p:cNvSpPr>
          <p:nvPr>
            <p:ph type="title"/>
          </p:nvPr>
        </p:nvSpPr>
        <p:spPr>
          <a:xfrm>
            <a:off x="838200" y="1174819"/>
            <a:ext cx="4375151" cy="2858363"/>
          </a:xfrm>
        </p:spPr>
        <p:txBody>
          <a:bodyPr vert="horz" lIns="91440" tIns="45720" rIns="91440" bIns="45720" rtlCol="0" anchor="b">
            <a:normAutofit/>
          </a:bodyPr>
          <a:lstStyle/>
          <a:p>
            <a:pPr algn="ctr"/>
            <a:r>
              <a:rPr lang="en-US" sz="6000" dirty="0">
                <a:solidFill>
                  <a:schemeClr val="bg1">
                    <a:alpha val="60000"/>
                  </a:schemeClr>
                </a:solidFill>
              </a:rPr>
              <a:t>Merci</a:t>
            </a:r>
          </a:p>
        </p:txBody>
      </p:sp>
      <p:pic>
        <p:nvPicPr>
          <p:cNvPr id="7" name="Espace réservé du contenu 6" descr="Une image contenant Graphique, capture d’écran, rouge, graphisme&#10;&#10;Description générée automatiquement">
            <a:extLst>
              <a:ext uri="{FF2B5EF4-FFF2-40B4-BE49-F238E27FC236}">
                <a16:creationId xmlns:a16="http://schemas.microsoft.com/office/drawing/2014/main" id="{7326800A-1B0E-6BC5-3C32-CF6CA2C66916}"/>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21072" r="-1" b="20984"/>
          <a:stretch/>
        </p:blipFill>
        <p:spPr>
          <a:xfrm>
            <a:off x="5682343" y="1"/>
            <a:ext cx="6509657" cy="6857999"/>
          </a:xfrm>
          <a:custGeom>
            <a:avLst/>
            <a:gdLst/>
            <a:ahLst/>
            <a:cxnLst/>
            <a:rect l="l" t="t" r="r" b="b"/>
            <a:pathLst>
              <a:path w="650965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0"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3" y="528850"/>
                  <a:pt x="335480" y="536547"/>
                  <a:pt x="337867" y="544146"/>
                </a:cubicBezTo>
                <a:lnTo>
                  <a:pt x="340032" y="549926"/>
                </a:lnTo>
                <a:lnTo>
                  <a:pt x="340448" y="551717"/>
                </a:lnTo>
                <a:lnTo>
                  <a:pt x="346286" y="566616"/>
                </a:lnTo>
                <a:lnTo>
                  <a:pt x="346338" y="566754"/>
                </a:lnTo>
                <a:lnTo>
                  <a:pt x="352655" y="583595"/>
                </a:lnTo>
                <a:lnTo>
                  <a:pt x="359452" y="612658"/>
                </a:lnTo>
                <a:cubicBezTo>
                  <a:pt x="358987" y="604728"/>
                  <a:pt x="357230" y="597005"/>
                  <a:pt x="354829" y="589388"/>
                </a:cubicBezTo>
                <a:lnTo>
                  <a:pt x="352655" y="583595"/>
                </a:lnTo>
                <a:lnTo>
                  <a:pt x="352236" y="581804"/>
                </a:lnTo>
                <a:lnTo>
                  <a:pt x="346286" y="566616"/>
                </a:lnTo>
                <a:lnTo>
                  <a:pt x="340032" y="549926"/>
                </a:lnTo>
                <a:close/>
                <a:moveTo>
                  <a:pt x="384407" y="268794"/>
                </a:moveTo>
                <a:lnTo>
                  <a:pt x="387838" y="328017"/>
                </a:lnTo>
                <a:cubicBezTo>
                  <a:pt x="389527" y="318646"/>
                  <a:pt x="389932" y="309031"/>
                  <a:pt x="389283" y="299164"/>
                </a:cubicBezTo>
                <a:cubicBezTo>
                  <a:pt x="388635" y="289296"/>
                  <a:pt x="386932" y="279176"/>
                  <a:pt x="384407" y="268794"/>
                </a:cubicBezTo>
                <a:close/>
                <a:moveTo>
                  <a:pt x="66991" y="0"/>
                </a:moveTo>
                <a:lnTo>
                  <a:pt x="6509657" y="0"/>
                </a:lnTo>
                <a:lnTo>
                  <a:pt x="6509657" y="6857999"/>
                </a:lnTo>
                <a:lnTo>
                  <a:pt x="149318" y="6857999"/>
                </a:lnTo>
                <a:lnTo>
                  <a:pt x="149318" y="6857457"/>
                </a:lnTo>
                <a:lnTo>
                  <a:pt x="22079" y="6857457"/>
                </a:lnTo>
                <a:lnTo>
                  <a:pt x="26850" y="6796804"/>
                </a:lnTo>
                <a:cubicBezTo>
                  <a:pt x="32161" y="6777207"/>
                  <a:pt x="39591" y="6758011"/>
                  <a:pt x="44354" y="6738388"/>
                </a:cubicBezTo>
                <a:cubicBezTo>
                  <a:pt x="48736" y="6720103"/>
                  <a:pt x="58832" y="6702955"/>
                  <a:pt x="67214" y="6685617"/>
                </a:cubicBezTo>
                <a:cubicBezTo>
                  <a:pt x="83217" y="6652472"/>
                  <a:pt x="73120" y="6617036"/>
                  <a:pt x="77310" y="6583128"/>
                </a:cubicBezTo>
                <a:cubicBezTo>
                  <a:pt x="78645" y="6572269"/>
                  <a:pt x="80168" y="6561411"/>
                  <a:pt x="82837" y="6550742"/>
                </a:cubicBezTo>
                <a:cubicBezTo>
                  <a:pt x="89885" y="6521593"/>
                  <a:pt x="95981" y="6491874"/>
                  <a:pt x="105697" y="6463490"/>
                </a:cubicBezTo>
                <a:cubicBezTo>
                  <a:pt x="116556" y="6431292"/>
                  <a:pt x="131034" y="6400429"/>
                  <a:pt x="146086" y="6363664"/>
                </a:cubicBezTo>
                <a:cubicBezTo>
                  <a:pt x="142275" y="6350899"/>
                  <a:pt x="131986" y="6331277"/>
                  <a:pt x="131034" y="6311084"/>
                </a:cubicBezTo>
                <a:cubicBezTo>
                  <a:pt x="127795" y="6246121"/>
                  <a:pt x="145513" y="6185351"/>
                  <a:pt x="173518" y="6127247"/>
                </a:cubicBezTo>
                <a:cubicBezTo>
                  <a:pt x="181899" y="6109530"/>
                  <a:pt x="187424" y="6090477"/>
                  <a:pt x="195616" y="6072569"/>
                </a:cubicBezTo>
                <a:cubicBezTo>
                  <a:pt x="198472" y="6066284"/>
                  <a:pt x="204569" y="6058092"/>
                  <a:pt x="210285" y="6056948"/>
                </a:cubicBezTo>
                <a:cubicBezTo>
                  <a:pt x="243432" y="6050282"/>
                  <a:pt x="242863" y="6025515"/>
                  <a:pt x="244766" y="5999796"/>
                </a:cubicBezTo>
                <a:cubicBezTo>
                  <a:pt x="247051" y="5969124"/>
                  <a:pt x="252386" y="5938836"/>
                  <a:pt x="256958" y="5908355"/>
                </a:cubicBezTo>
                <a:cubicBezTo>
                  <a:pt x="257530" y="5904353"/>
                  <a:pt x="261531" y="5900735"/>
                  <a:pt x="264200" y="5897114"/>
                </a:cubicBezTo>
                <a:cubicBezTo>
                  <a:pt x="268199" y="5891590"/>
                  <a:pt x="274295" y="5886447"/>
                  <a:pt x="275818" y="5880348"/>
                </a:cubicBezTo>
                <a:cubicBezTo>
                  <a:pt x="283249" y="5849107"/>
                  <a:pt x="289535" y="5817674"/>
                  <a:pt x="296393" y="5786239"/>
                </a:cubicBezTo>
                <a:cubicBezTo>
                  <a:pt x="297918" y="5779191"/>
                  <a:pt x="299823" y="5771953"/>
                  <a:pt x="302870" y="5765474"/>
                </a:cubicBezTo>
                <a:cubicBezTo>
                  <a:pt x="305728" y="5759378"/>
                  <a:pt x="310683" y="5754234"/>
                  <a:pt x="313730" y="5748136"/>
                </a:cubicBezTo>
                <a:cubicBezTo>
                  <a:pt x="321920" y="5731564"/>
                  <a:pt x="329541" y="5714607"/>
                  <a:pt x="338685" y="5695178"/>
                </a:cubicBezTo>
                <a:cubicBezTo>
                  <a:pt x="321541" y="5684320"/>
                  <a:pt x="331257" y="5669647"/>
                  <a:pt x="339447" y="5651360"/>
                </a:cubicBezTo>
                <a:cubicBezTo>
                  <a:pt x="347830" y="5632691"/>
                  <a:pt x="350497" y="5611164"/>
                  <a:pt x="353545"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5" y="4893907"/>
                  <a:pt x="406697" y="4884572"/>
                </a:cubicBezTo>
                <a:cubicBezTo>
                  <a:pt x="399647" y="4857522"/>
                  <a:pt x="388978" y="4831420"/>
                  <a:pt x="384216" y="4803988"/>
                </a:cubicBezTo>
                <a:cubicBezTo>
                  <a:pt x="381551" y="4788747"/>
                  <a:pt x="386312" y="4771793"/>
                  <a:pt x="389741" y="4755980"/>
                </a:cubicBezTo>
                <a:cubicBezTo>
                  <a:pt x="393362"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2" y="4346201"/>
                  <a:pt x="391265" y="4340674"/>
                  <a:pt x="392218" y="4335722"/>
                </a:cubicBezTo>
                <a:cubicBezTo>
                  <a:pt x="401743" y="4281810"/>
                  <a:pt x="387838" y="4231324"/>
                  <a:pt x="369547" y="4181603"/>
                </a:cubicBezTo>
                <a:cubicBezTo>
                  <a:pt x="367643" y="4176461"/>
                  <a:pt x="368214" y="4170174"/>
                  <a:pt x="368595" y="4164458"/>
                </a:cubicBezTo>
                <a:cubicBezTo>
                  <a:pt x="369928" y="4148453"/>
                  <a:pt x="376597" y="4131119"/>
                  <a:pt x="372597" y="4116641"/>
                </a:cubicBezTo>
                <a:cubicBezTo>
                  <a:pt x="361546" y="4078159"/>
                  <a:pt x="348211" y="4040058"/>
                  <a:pt x="331447" y="4003861"/>
                </a:cubicBezTo>
                <a:cubicBezTo>
                  <a:pt x="314494" y="3967091"/>
                  <a:pt x="300203" y="3932993"/>
                  <a:pt x="317349" y="3890891"/>
                </a:cubicBezTo>
                <a:cubicBezTo>
                  <a:pt x="324589" y="3872985"/>
                  <a:pt x="319445" y="3849362"/>
                  <a:pt x="317541" y="3828785"/>
                </a:cubicBezTo>
                <a:cubicBezTo>
                  <a:pt x="316016" y="3813737"/>
                  <a:pt x="307443" y="3799258"/>
                  <a:pt x="307443" y="3784397"/>
                </a:cubicBezTo>
                <a:cubicBezTo>
                  <a:pt x="307443" y="3744770"/>
                  <a:pt x="297345" y="3709529"/>
                  <a:pt x="276771" y="3675238"/>
                </a:cubicBezTo>
                <a:cubicBezTo>
                  <a:pt x="268770" y="3661899"/>
                  <a:pt x="274106" y="3641134"/>
                  <a:pt x="272009" y="3623799"/>
                </a:cubicBezTo>
                <a:cubicBezTo>
                  <a:pt x="269533" y="3605509"/>
                  <a:pt x="267247" y="3586653"/>
                  <a:pt x="261720" y="3569124"/>
                </a:cubicBezTo>
                <a:cubicBezTo>
                  <a:pt x="247243" y="3523785"/>
                  <a:pt x="230859" y="3479015"/>
                  <a:pt x="215618" y="3433866"/>
                </a:cubicBezTo>
                <a:cubicBezTo>
                  <a:pt x="203045" y="3396719"/>
                  <a:pt x="212951" y="3360139"/>
                  <a:pt x="218286" y="3323372"/>
                </a:cubicBezTo>
                <a:cubicBezTo>
                  <a:pt x="221715" y="3300319"/>
                  <a:pt x="229907" y="3278795"/>
                  <a:pt x="217715" y="3252885"/>
                </a:cubicBezTo>
                <a:cubicBezTo>
                  <a:pt x="206093" y="3228119"/>
                  <a:pt x="208761" y="3196686"/>
                  <a:pt x="202475" y="3168870"/>
                </a:cubicBezTo>
                <a:cubicBezTo>
                  <a:pt x="197141" y="3145436"/>
                  <a:pt x="188566" y="3122770"/>
                  <a:pt x="180184" y="3100099"/>
                </a:cubicBezTo>
                <a:cubicBezTo>
                  <a:pt x="168753" y="3069235"/>
                  <a:pt x="156753" y="3038756"/>
                  <a:pt x="162468" y="3005035"/>
                </a:cubicBezTo>
                <a:cubicBezTo>
                  <a:pt x="168945" y="2966742"/>
                  <a:pt x="144560" y="2940455"/>
                  <a:pt x="128366" y="2910353"/>
                </a:cubicBezTo>
                <a:cubicBezTo>
                  <a:pt x="117318" y="2889587"/>
                  <a:pt x="109126" y="2866918"/>
                  <a:pt x="102268" y="2844248"/>
                </a:cubicBezTo>
                <a:cubicBezTo>
                  <a:pt x="93313" y="2813958"/>
                  <a:pt x="87978" y="2782716"/>
                  <a:pt x="79216" y="2752235"/>
                </a:cubicBezTo>
                <a:cubicBezTo>
                  <a:pt x="66072" y="2706131"/>
                  <a:pt x="55785"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1" y="2360933"/>
                </a:cubicBezTo>
                <a:cubicBezTo>
                  <a:pt x="28541" y="2356744"/>
                  <a:pt x="36543" y="2344741"/>
                  <a:pt x="37877" y="2335405"/>
                </a:cubicBezTo>
                <a:cubicBezTo>
                  <a:pt x="41877" y="2307402"/>
                  <a:pt x="35971" y="2281683"/>
                  <a:pt x="23017" y="2254633"/>
                </a:cubicBezTo>
                <a:cubicBezTo>
                  <a:pt x="10824" y="2229296"/>
                  <a:pt x="12158" y="2197670"/>
                  <a:pt x="7395" y="2168903"/>
                </a:cubicBezTo>
                <a:cubicBezTo>
                  <a:pt x="5680"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4" y="1938009"/>
                  <a:pt x="18445" y="1921817"/>
                </a:cubicBezTo>
                <a:cubicBezTo>
                  <a:pt x="19779" y="1915912"/>
                  <a:pt x="24922" y="1910004"/>
                  <a:pt x="24161" y="1904673"/>
                </a:cubicBezTo>
                <a:cubicBezTo>
                  <a:pt x="15968" y="1851709"/>
                  <a:pt x="52545" y="1813610"/>
                  <a:pt x="68738" y="1768838"/>
                </a:cubicBezTo>
                <a:cubicBezTo>
                  <a:pt x="85886" y="1721785"/>
                  <a:pt x="112174" y="1676253"/>
                  <a:pt x="104363" y="1623675"/>
                </a:cubicBezTo>
                <a:cubicBezTo>
                  <a:pt x="99601" y="1591859"/>
                  <a:pt x="88551" y="1561189"/>
                  <a:pt x="81882" y="1529563"/>
                </a:cubicBezTo>
                <a:cubicBezTo>
                  <a:pt x="79597" y="1518324"/>
                  <a:pt x="79978" y="1505751"/>
                  <a:pt x="82264" y="1494509"/>
                </a:cubicBezTo>
                <a:cubicBezTo>
                  <a:pt x="92743" y="1440216"/>
                  <a:pt x="94266" y="1386684"/>
                  <a:pt x="77120" y="1333341"/>
                </a:cubicBezTo>
                <a:cubicBezTo>
                  <a:pt x="74262" y="1324198"/>
                  <a:pt x="71597" y="1314483"/>
                  <a:pt x="71597" y="1304955"/>
                </a:cubicBezTo>
                <a:cubicBezTo>
                  <a:pt x="71597" y="1252757"/>
                  <a:pt x="75597" y="1201512"/>
                  <a:pt x="94266" y="1151600"/>
                </a:cubicBezTo>
                <a:cubicBezTo>
                  <a:pt x="100553" y="1134834"/>
                  <a:pt x="96553" y="1114449"/>
                  <a:pt x="98077" y="1095972"/>
                </a:cubicBezTo>
                <a:cubicBezTo>
                  <a:pt x="99409" y="1078826"/>
                  <a:pt x="99981" y="1061298"/>
                  <a:pt x="104363" y="1044725"/>
                </a:cubicBezTo>
                <a:cubicBezTo>
                  <a:pt x="110839" y="1020529"/>
                  <a:pt x="111601" y="998052"/>
                  <a:pt x="105887" y="973095"/>
                </a:cubicBezTo>
                <a:cubicBezTo>
                  <a:pt x="100553" y="949281"/>
                  <a:pt x="103219" y="923562"/>
                  <a:pt x="103029" y="898797"/>
                </a:cubicBezTo>
                <a:cubicBezTo>
                  <a:pt x="102839" y="871173"/>
                  <a:pt x="102649" y="843552"/>
                  <a:pt x="103601" y="815929"/>
                </a:cubicBezTo>
                <a:cubicBezTo>
                  <a:pt x="103981" y="804877"/>
                  <a:pt x="111601" y="792306"/>
                  <a:pt x="108553" y="783158"/>
                </a:cubicBezTo>
                <a:cubicBezTo>
                  <a:pt x="98267" y="753633"/>
                  <a:pt x="110649" y="724104"/>
                  <a:pt x="105126" y="694576"/>
                </a:cubicBezTo>
                <a:cubicBezTo>
                  <a:pt x="102268" y="680096"/>
                  <a:pt x="110078" y="663713"/>
                  <a:pt x="110839" y="648092"/>
                </a:cubicBezTo>
                <a:cubicBezTo>
                  <a:pt x="112174" y="622564"/>
                  <a:pt x="111601" y="597037"/>
                  <a:pt x="111983" y="571508"/>
                </a:cubicBezTo>
                <a:cubicBezTo>
                  <a:pt x="112174" y="563125"/>
                  <a:pt x="112936" y="554933"/>
                  <a:pt x="113318" y="546552"/>
                </a:cubicBezTo>
                <a:cubicBezTo>
                  <a:pt x="113697" y="539121"/>
                  <a:pt x="115412" y="531310"/>
                  <a:pt x="114080" y="524262"/>
                </a:cubicBezTo>
                <a:cubicBezTo>
                  <a:pt x="109315" y="498733"/>
                  <a:pt x="101505" y="473587"/>
                  <a:pt x="98457" y="447870"/>
                </a:cubicBezTo>
                <a:cubicBezTo>
                  <a:pt x="95792" y="425581"/>
                  <a:pt x="99409" y="402529"/>
                  <a:pt x="97505" y="380050"/>
                </a:cubicBezTo>
                <a:cubicBezTo>
                  <a:pt x="94266" y="340425"/>
                  <a:pt x="88551" y="300800"/>
                  <a:pt x="84930" y="261173"/>
                </a:cubicBezTo>
                <a:cubicBezTo>
                  <a:pt x="84168" y="252600"/>
                  <a:pt x="88933" y="243648"/>
                  <a:pt x="89313" y="234883"/>
                </a:cubicBezTo>
                <a:cubicBezTo>
                  <a:pt x="90266" y="207450"/>
                  <a:pt x="90457" y="180017"/>
                  <a:pt x="91026" y="152584"/>
                </a:cubicBezTo>
                <a:cubicBezTo>
                  <a:pt x="91218" y="136963"/>
                  <a:pt x="90647" y="121150"/>
                  <a:pt x="92361" y="105718"/>
                </a:cubicBezTo>
                <a:cubicBezTo>
                  <a:pt x="94648" y="85336"/>
                  <a:pt x="98077" y="66857"/>
                  <a:pt x="83217" y="47806"/>
                </a:cubicBezTo>
                <a:cubicBezTo>
                  <a:pt x="77453" y="40471"/>
                  <a:pt x="73691" y="32636"/>
                  <a:pt x="71206" y="24480"/>
                </a:cubicBezTo>
                <a:close/>
              </a:path>
            </a:pathLst>
          </a:custGeom>
          <a:effectLst>
            <a:outerShdw blurRad="381000" dist="152400" dir="10800000" algn="r" rotWithShape="0">
              <a:prstClr val="black">
                <a:alpha val="10000"/>
              </a:prstClr>
            </a:outerShdw>
          </a:effectLst>
        </p:spPr>
      </p:pic>
      <p:sp>
        <p:nvSpPr>
          <p:cNvPr id="14" name="Freeform: Shape 13">
            <a:extLst>
              <a:ext uri="{FF2B5EF4-FFF2-40B4-BE49-F238E27FC236}">
                <a16:creationId xmlns:a16="http://schemas.microsoft.com/office/drawing/2014/main" id="{C4D41903-2C9D-4F9E-AA1F-6161F8A6F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9E4574B5-C90E-412D-BAB0-B9F483290C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106966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078CC64-0A01-A2D3-9518-2AA243024A74}"/>
              </a:ext>
            </a:extLst>
          </p:cNvPr>
          <p:cNvSpPr>
            <a:spLocks noGrp="1"/>
          </p:cNvSpPr>
          <p:nvPr>
            <p:ph type="title"/>
          </p:nvPr>
        </p:nvSpPr>
        <p:spPr/>
        <p:txBody>
          <a:bodyPr vert="horz" lIns="91440" tIns="45720" rIns="91440" bIns="45720" rtlCol="0" anchor="b">
            <a:normAutofit/>
          </a:bodyPr>
          <a:lstStyle/>
          <a:p>
            <a:pPr algn="ctr"/>
            <a:r>
              <a:rPr lang="fr-FR" sz="6000" dirty="0">
                <a:solidFill>
                  <a:schemeClr val="bg1">
                    <a:alpha val="60000"/>
                  </a:schemeClr>
                </a:solidFill>
              </a:rPr>
              <a:t>Perspective</a:t>
            </a:r>
          </a:p>
        </p:txBody>
      </p:sp>
      <p:pic>
        <p:nvPicPr>
          <p:cNvPr id="5" name="Espace réservé du contenu 4" descr="Une image contenant Graphique, capture d’écran, Police, graphisme&#10;&#10;Description générée automatiquement">
            <a:extLst>
              <a:ext uri="{FF2B5EF4-FFF2-40B4-BE49-F238E27FC236}">
                <a16:creationId xmlns:a16="http://schemas.microsoft.com/office/drawing/2014/main" id="{972C81DD-E4ED-8679-495D-EC0CC346B3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Tree>
    <p:extLst>
      <p:ext uri="{BB962C8B-B14F-4D97-AF65-F5344CB8AC3E}">
        <p14:creationId xmlns:p14="http://schemas.microsoft.com/office/powerpoint/2010/main" val="40050343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Image 3" descr="Une image contenant Graphique, capture d’écran, rouge, graphisme&#10;&#10;Description générée automatiquement">
            <a:extLst>
              <a:ext uri="{FF2B5EF4-FFF2-40B4-BE49-F238E27FC236}">
                <a16:creationId xmlns:a16="http://schemas.microsoft.com/office/drawing/2014/main" id="{52C8891D-8F4B-777C-54F4-362733C8CF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021" y="782919"/>
            <a:ext cx="2964104" cy="5389280"/>
          </a:xfrm>
          <a:prstGeom prst="rect">
            <a:avLst/>
          </a:prstGeom>
        </p:spPr>
      </p:pic>
      <p:graphicFrame>
        <p:nvGraphicFramePr>
          <p:cNvPr id="8" name="Espace réservé du contenu 7">
            <a:extLst>
              <a:ext uri="{FF2B5EF4-FFF2-40B4-BE49-F238E27FC236}">
                <a16:creationId xmlns:a16="http://schemas.microsoft.com/office/drawing/2014/main" id="{85B60E42-F922-B1C0-0ABE-4E3504783D96}"/>
              </a:ext>
            </a:extLst>
          </p:cNvPr>
          <p:cNvGraphicFramePr>
            <a:graphicFrameLocks noGrp="1"/>
          </p:cNvGraphicFramePr>
          <p:nvPr>
            <p:ph idx="1"/>
            <p:extLst>
              <p:ext uri="{D42A27DB-BD31-4B8C-83A1-F6EECF244321}">
                <p14:modId xmlns:p14="http://schemas.microsoft.com/office/powerpoint/2010/main" val="3248221677"/>
              </p:ext>
            </p:extLst>
          </p:nvPr>
        </p:nvGraphicFramePr>
        <p:xfrm>
          <a:off x="5223964" y="782919"/>
          <a:ext cx="6219825" cy="53892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91891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135FA909-3F24-448C-A8BC-7CF77F62F8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64C74B78-F47C-6EDF-B22C-238BFDA36FD9}"/>
              </a:ext>
            </a:extLst>
          </p:cNvPr>
          <p:cNvSpPr>
            <a:spLocks noGrp="1"/>
          </p:cNvSpPr>
          <p:nvPr>
            <p:ph type="title"/>
          </p:nvPr>
        </p:nvSpPr>
        <p:spPr>
          <a:xfrm>
            <a:off x="838200" y="1641752"/>
            <a:ext cx="6140449" cy="1323439"/>
          </a:xfrm>
        </p:spPr>
        <p:txBody>
          <a:bodyPr vert="horz" lIns="91440" tIns="45720" rIns="91440" bIns="45720" rtlCol="0" anchor="b">
            <a:normAutofit/>
          </a:bodyPr>
          <a:lstStyle/>
          <a:p>
            <a:pPr algn="ctr"/>
            <a:r>
              <a:rPr lang="fr-FR" sz="6000" dirty="0">
                <a:solidFill>
                  <a:schemeClr val="bg1">
                    <a:alpha val="60000"/>
                  </a:schemeClr>
                </a:solidFill>
              </a:rPr>
              <a:t>Éléments clés</a:t>
            </a:r>
          </a:p>
        </p:txBody>
      </p:sp>
      <p:sp>
        <p:nvSpPr>
          <p:cNvPr id="3" name="Espace réservé du contenu 2">
            <a:extLst>
              <a:ext uri="{FF2B5EF4-FFF2-40B4-BE49-F238E27FC236}">
                <a16:creationId xmlns:a16="http://schemas.microsoft.com/office/drawing/2014/main" id="{B5AE1E84-02C6-5617-944C-3CF11A12B8B6}"/>
              </a:ext>
            </a:extLst>
          </p:cNvPr>
          <p:cNvSpPr>
            <a:spLocks noGrp="1"/>
          </p:cNvSpPr>
          <p:nvPr>
            <p:ph idx="1"/>
          </p:nvPr>
        </p:nvSpPr>
        <p:spPr>
          <a:xfrm>
            <a:off x="838200" y="3146400"/>
            <a:ext cx="6140449" cy="2862288"/>
          </a:xfrm>
        </p:spPr>
        <p:txBody>
          <a:bodyPr>
            <a:normAutofit/>
          </a:bodyPr>
          <a:lstStyle/>
          <a:p>
            <a:pPr marL="457200" lvl="0" indent="-342900" rtl="0">
              <a:spcBef>
                <a:spcPts val="1000"/>
              </a:spcBef>
              <a:spcAft>
                <a:spcPts val="0"/>
              </a:spcAft>
              <a:buSzPts val="1800"/>
              <a:buChar char="●"/>
            </a:pPr>
            <a:r>
              <a:rPr lang="fr-FR" sz="2400" dirty="0" err="1">
                <a:solidFill>
                  <a:schemeClr val="bg1">
                    <a:alpha val="80000"/>
                  </a:schemeClr>
                </a:solidFill>
              </a:rPr>
              <a:t>Overview</a:t>
            </a:r>
            <a:endParaRPr lang="fr-FR" sz="2400" dirty="0">
              <a:solidFill>
                <a:schemeClr val="bg1">
                  <a:alpha val="80000"/>
                </a:schemeClr>
              </a:solidFill>
            </a:endParaRPr>
          </a:p>
          <a:p>
            <a:pPr marL="457200" lvl="0" indent="-342900" rtl="0">
              <a:spcBef>
                <a:spcPts val="0"/>
              </a:spcBef>
              <a:spcAft>
                <a:spcPts val="0"/>
              </a:spcAft>
              <a:buSzPts val="1800"/>
              <a:buChar char="●"/>
            </a:pPr>
            <a:r>
              <a:rPr lang="fr-FR" sz="2400" dirty="0">
                <a:solidFill>
                  <a:schemeClr val="bg1">
                    <a:alpha val="80000"/>
                  </a:schemeClr>
                </a:solidFill>
              </a:rPr>
              <a:t>Pays</a:t>
            </a:r>
          </a:p>
          <a:p>
            <a:pPr marL="457200" lvl="0" indent="-342900" rtl="0">
              <a:spcBef>
                <a:spcPts val="0"/>
              </a:spcBef>
              <a:spcAft>
                <a:spcPts val="0"/>
              </a:spcAft>
              <a:buSzPts val="1800"/>
              <a:buChar char="●"/>
            </a:pPr>
            <a:r>
              <a:rPr lang="fr-FR" sz="2400" dirty="0">
                <a:solidFill>
                  <a:schemeClr val="bg1">
                    <a:alpha val="80000"/>
                  </a:schemeClr>
                </a:solidFill>
              </a:rPr>
              <a:t>Durées</a:t>
            </a:r>
          </a:p>
          <a:p>
            <a:pPr marL="457200" lvl="0" indent="-342900" rtl="0">
              <a:spcBef>
                <a:spcPts val="0"/>
              </a:spcBef>
              <a:spcAft>
                <a:spcPts val="0"/>
              </a:spcAft>
              <a:buSzPts val="1800"/>
              <a:buChar char="●"/>
            </a:pPr>
            <a:r>
              <a:rPr lang="fr-FR" sz="2400" dirty="0">
                <a:solidFill>
                  <a:schemeClr val="bg1">
                    <a:alpha val="80000"/>
                  </a:schemeClr>
                </a:solidFill>
              </a:rPr>
              <a:t>Genres</a:t>
            </a:r>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7650BBF1-F200-57A8-1638-0DF3B3874729}"/>
              </a:ext>
            </a:extLst>
          </p:cNvPr>
          <p:cNvPicPr>
            <a:picLocks noChangeAspect="1"/>
          </p:cNvPicPr>
          <p:nvPr/>
        </p:nvPicPr>
        <p:blipFill rotWithShape="1">
          <a:blip r:embed="rId3">
            <a:extLst>
              <a:ext uri="{28A0092B-C50C-407E-A947-70E740481C1C}">
                <a14:useLocalDpi xmlns:a14="http://schemas.microsoft.com/office/drawing/2010/main" val="0"/>
              </a:ext>
            </a:extLst>
          </a:blip>
          <a:srcRect t="8539" r="-2" b="8450"/>
          <a:stretch/>
        </p:blipFill>
        <p:spPr>
          <a:xfrm>
            <a:off x="7668829" y="-1"/>
            <a:ext cx="4543953" cy="6858002"/>
          </a:xfrm>
          <a:custGeom>
            <a:avLst/>
            <a:gdLst/>
            <a:ahLst/>
            <a:cxnLst/>
            <a:rect l="l" t="t" r="r" b="b"/>
            <a:pathLst>
              <a:path w="4543953" h="6858002">
                <a:moveTo>
                  <a:pt x="248638" y="6438981"/>
                </a:moveTo>
                <a:cubicBezTo>
                  <a:pt x="258140" y="6444077"/>
                  <a:pt x="265617" y="6451650"/>
                  <a:pt x="268569" y="6463841"/>
                </a:cubicBezTo>
                <a:lnTo>
                  <a:pt x="268572" y="6463849"/>
                </a:lnTo>
                <a:lnTo>
                  <a:pt x="279556" y="6508052"/>
                </a:lnTo>
                <a:lnTo>
                  <a:pt x="282367" y="6513012"/>
                </a:lnTo>
                <a:lnTo>
                  <a:pt x="284834" y="6521804"/>
                </a:lnTo>
                <a:lnTo>
                  <a:pt x="301172" y="6546195"/>
                </a:lnTo>
                <a:lnTo>
                  <a:pt x="301172" y="6546194"/>
                </a:lnTo>
                <a:lnTo>
                  <a:pt x="282367" y="6513012"/>
                </a:lnTo>
                <a:lnTo>
                  <a:pt x="268572" y="6463849"/>
                </a:lnTo>
                <a:lnTo>
                  <a:pt x="268569" y="6463840"/>
                </a:lnTo>
                <a:close/>
                <a:moveTo>
                  <a:pt x="332842" y="2836172"/>
                </a:moveTo>
                <a:lnTo>
                  <a:pt x="332842" y="2836173"/>
                </a:lnTo>
                <a:cubicBezTo>
                  <a:pt x="336914" y="2839983"/>
                  <a:pt x="340200" y="2844317"/>
                  <a:pt x="341533" y="2848794"/>
                </a:cubicBezTo>
                <a:cubicBezTo>
                  <a:pt x="348200" y="2870416"/>
                  <a:pt x="356392" y="2892181"/>
                  <a:pt x="361441" y="2914328"/>
                </a:cubicBezTo>
                <a:lnTo>
                  <a:pt x="366072" y="2947863"/>
                </a:lnTo>
                <a:lnTo>
                  <a:pt x="362488" y="2982148"/>
                </a:lnTo>
                <a:cubicBezTo>
                  <a:pt x="354392" y="3014153"/>
                  <a:pt x="350582" y="3045777"/>
                  <a:pt x="350796" y="3077401"/>
                </a:cubicBezTo>
                <a:lnTo>
                  <a:pt x="350796" y="3077402"/>
                </a:lnTo>
                <a:lnTo>
                  <a:pt x="350796" y="3077402"/>
                </a:lnTo>
                <a:cubicBezTo>
                  <a:pt x="351010" y="3109026"/>
                  <a:pt x="355249" y="3140650"/>
                  <a:pt x="363250" y="3172655"/>
                </a:cubicBezTo>
                <a:cubicBezTo>
                  <a:pt x="389159" y="3276481"/>
                  <a:pt x="416591" y="3380306"/>
                  <a:pt x="410877" y="3489468"/>
                </a:cubicBezTo>
                <a:cubicBezTo>
                  <a:pt x="409925" y="3507564"/>
                  <a:pt x="421546" y="3529091"/>
                  <a:pt x="432976" y="3544714"/>
                </a:cubicBezTo>
                <a:cubicBezTo>
                  <a:pt x="438406" y="3552191"/>
                  <a:pt x="442585" y="3557716"/>
                  <a:pt x="445520" y="3562321"/>
                </a:cubicBezTo>
                <a:lnTo>
                  <a:pt x="450598" y="3574408"/>
                </a:lnTo>
                <a:lnTo>
                  <a:pt x="448246" y="3587174"/>
                </a:lnTo>
                <a:cubicBezTo>
                  <a:pt x="446228" y="3592232"/>
                  <a:pt x="442978" y="3598435"/>
                  <a:pt x="438500" y="3606817"/>
                </a:cubicBezTo>
                <a:cubicBezTo>
                  <a:pt x="434118" y="3614819"/>
                  <a:pt x="431452" y="3624725"/>
                  <a:pt x="424974" y="3630632"/>
                </a:cubicBezTo>
                <a:cubicBezTo>
                  <a:pt x="408496" y="3645682"/>
                  <a:pt x="402257" y="3662494"/>
                  <a:pt x="400733" y="3680163"/>
                </a:cubicBezTo>
                <a:lnTo>
                  <a:pt x="400733" y="3680164"/>
                </a:lnTo>
                <a:lnTo>
                  <a:pt x="400733" y="3680164"/>
                </a:lnTo>
                <a:lnTo>
                  <a:pt x="404781" y="3734838"/>
                </a:lnTo>
                <a:lnTo>
                  <a:pt x="404399" y="3754652"/>
                </a:lnTo>
                <a:cubicBezTo>
                  <a:pt x="398399" y="3767130"/>
                  <a:pt x="396447" y="3778655"/>
                  <a:pt x="398042" y="3789776"/>
                </a:cubicBezTo>
                <a:lnTo>
                  <a:pt x="398042" y="3789776"/>
                </a:lnTo>
                <a:lnTo>
                  <a:pt x="398042" y="3789777"/>
                </a:lnTo>
                <a:cubicBezTo>
                  <a:pt x="399638" y="3800897"/>
                  <a:pt x="404781" y="3811614"/>
                  <a:pt x="412973" y="3822473"/>
                </a:cubicBezTo>
                <a:lnTo>
                  <a:pt x="427308" y="3852620"/>
                </a:lnTo>
                <a:lnTo>
                  <a:pt x="426528" y="3868764"/>
                </a:lnTo>
                <a:cubicBezTo>
                  <a:pt x="425070" y="3874229"/>
                  <a:pt x="422307" y="3879766"/>
                  <a:pt x="417925" y="3885338"/>
                </a:cubicBezTo>
                <a:cubicBezTo>
                  <a:pt x="398494" y="3910104"/>
                  <a:pt x="388302" y="3935727"/>
                  <a:pt x="386040" y="3962159"/>
                </a:cubicBezTo>
                <a:lnTo>
                  <a:pt x="386040" y="3962160"/>
                </a:lnTo>
                <a:lnTo>
                  <a:pt x="386040" y="3962160"/>
                </a:lnTo>
                <a:cubicBezTo>
                  <a:pt x="383778" y="3988593"/>
                  <a:pt x="389446" y="4015835"/>
                  <a:pt x="401733" y="4043840"/>
                </a:cubicBezTo>
                <a:lnTo>
                  <a:pt x="416855" y="4103826"/>
                </a:lnTo>
                <a:lnTo>
                  <a:pt x="414887" y="4134256"/>
                </a:lnTo>
                <a:cubicBezTo>
                  <a:pt x="413045" y="4144498"/>
                  <a:pt x="409973" y="4154857"/>
                  <a:pt x="405543" y="4165383"/>
                </a:cubicBezTo>
                <a:cubicBezTo>
                  <a:pt x="402114" y="4173480"/>
                  <a:pt x="401543" y="4182767"/>
                  <a:pt x="401638" y="4192387"/>
                </a:cubicBezTo>
                <a:lnTo>
                  <a:pt x="401638" y="4192388"/>
                </a:lnTo>
                <a:lnTo>
                  <a:pt x="401638" y="4192388"/>
                </a:lnTo>
                <a:lnTo>
                  <a:pt x="401733" y="4221391"/>
                </a:lnTo>
                <a:lnTo>
                  <a:pt x="396017" y="4253014"/>
                </a:lnTo>
                <a:cubicBezTo>
                  <a:pt x="383824" y="4277401"/>
                  <a:pt x="368204" y="4300070"/>
                  <a:pt x="356201" y="4324645"/>
                </a:cubicBezTo>
                <a:cubicBezTo>
                  <a:pt x="350487" y="4336457"/>
                  <a:pt x="347439" y="4350554"/>
                  <a:pt x="347247" y="4363890"/>
                </a:cubicBezTo>
                <a:lnTo>
                  <a:pt x="347247" y="4363891"/>
                </a:lnTo>
                <a:lnTo>
                  <a:pt x="347247" y="4363891"/>
                </a:lnTo>
                <a:cubicBezTo>
                  <a:pt x="346295" y="4403326"/>
                  <a:pt x="346295" y="4442762"/>
                  <a:pt x="348009" y="4482005"/>
                </a:cubicBezTo>
                <a:cubicBezTo>
                  <a:pt x="350677" y="4546777"/>
                  <a:pt x="351249" y="4612501"/>
                  <a:pt x="408019" y="4659175"/>
                </a:cubicBezTo>
                <a:cubicBezTo>
                  <a:pt x="412591" y="4662987"/>
                  <a:pt x="415259" y="4671177"/>
                  <a:pt x="416021" y="4677656"/>
                </a:cubicBezTo>
                <a:cubicBezTo>
                  <a:pt x="419640" y="4707565"/>
                  <a:pt x="420022" y="4738236"/>
                  <a:pt x="425928" y="4767765"/>
                </a:cubicBezTo>
                <a:lnTo>
                  <a:pt x="427237" y="4800483"/>
                </a:lnTo>
                <a:lnTo>
                  <a:pt x="412401" y="4828916"/>
                </a:lnTo>
                <a:cubicBezTo>
                  <a:pt x="395828" y="4846490"/>
                  <a:pt x="384397" y="4866958"/>
                  <a:pt x="382691" y="4889275"/>
                </a:cubicBezTo>
                <a:lnTo>
                  <a:pt x="382691" y="4889275"/>
                </a:lnTo>
                <a:lnTo>
                  <a:pt x="382691" y="4889276"/>
                </a:lnTo>
                <a:cubicBezTo>
                  <a:pt x="382122" y="4896714"/>
                  <a:pt x="382634" y="4904358"/>
                  <a:pt x="384396" y="4912169"/>
                </a:cubicBezTo>
                <a:lnTo>
                  <a:pt x="385799" y="4933805"/>
                </a:lnTo>
                <a:lnTo>
                  <a:pt x="381039" y="4952673"/>
                </a:lnTo>
                <a:cubicBezTo>
                  <a:pt x="376253" y="4964604"/>
                  <a:pt x="368680" y="4975511"/>
                  <a:pt x="360964" y="4987037"/>
                </a:cubicBezTo>
                <a:cubicBezTo>
                  <a:pt x="349725" y="5003801"/>
                  <a:pt x="335627" y="5022852"/>
                  <a:pt x="334485" y="5041521"/>
                </a:cubicBezTo>
                <a:cubicBezTo>
                  <a:pt x="332628" y="5073241"/>
                  <a:pt x="310088" y="5101639"/>
                  <a:pt x="308337" y="5133224"/>
                </a:cubicBezTo>
                <a:lnTo>
                  <a:pt x="308337" y="5133225"/>
                </a:lnTo>
                <a:lnTo>
                  <a:pt x="308337" y="5133225"/>
                </a:lnTo>
                <a:lnTo>
                  <a:pt x="315052" y="5166114"/>
                </a:lnTo>
                <a:lnTo>
                  <a:pt x="314362" y="5172090"/>
                </a:lnTo>
                <a:cubicBezTo>
                  <a:pt x="313481" y="5174400"/>
                  <a:pt x="312290" y="5176876"/>
                  <a:pt x="311814" y="5179067"/>
                </a:cubicBezTo>
                <a:lnTo>
                  <a:pt x="311814" y="5179068"/>
                </a:lnTo>
                <a:lnTo>
                  <a:pt x="311814" y="5179068"/>
                </a:lnTo>
                <a:cubicBezTo>
                  <a:pt x="304574" y="5214122"/>
                  <a:pt x="311624" y="5247079"/>
                  <a:pt x="335437" y="5272797"/>
                </a:cubicBezTo>
                <a:cubicBezTo>
                  <a:pt x="350964" y="5289657"/>
                  <a:pt x="359489" y="5307422"/>
                  <a:pt x="362870" y="5326163"/>
                </a:cubicBezTo>
                <a:lnTo>
                  <a:pt x="364317" y="5355014"/>
                </a:lnTo>
                <a:lnTo>
                  <a:pt x="359440" y="5385384"/>
                </a:lnTo>
                <a:cubicBezTo>
                  <a:pt x="356201" y="5398721"/>
                  <a:pt x="353915" y="5412057"/>
                  <a:pt x="351249" y="5425582"/>
                </a:cubicBezTo>
                <a:cubicBezTo>
                  <a:pt x="347439" y="5443870"/>
                  <a:pt x="343437" y="5462351"/>
                  <a:pt x="339627" y="5480637"/>
                </a:cubicBezTo>
                <a:cubicBezTo>
                  <a:pt x="337722" y="5489497"/>
                  <a:pt x="335151" y="5498832"/>
                  <a:pt x="335103" y="5507667"/>
                </a:cubicBezTo>
                <a:lnTo>
                  <a:pt x="335103" y="5507668"/>
                </a:lnTo>
                <a:lnTo>
                  <a:pt x="335103" y="5507668"/>
                </a:lnTo>
                <a:cubicBezTo>
                  <a:pt x="335056" y="5516503"/>
                  <a:pt x="337532" y="5524837"/>
                  <a:pt x="345723" y="5531694"/>
                </a:cubicBezTo>
                <a:lnTo>
                  <a:pt x="355869" y="5547578"/>
                </a:lnTo>
                <a:lnTo>
                  <a:pt x="346295" y="5562746"/>
                </a:lnTo>
                <a:cubicBezTo>
                  <a:pt x="303622" y="5600467"/>
                  <a:pt x="276951" y="5646189"/>
                  <a:pt x="275047" y="5704483"/>
                </a:cubicBezTo>
                <a:cubicBezTo>
                  <a:pt x="274665" y="5716485"/>
                  <a:pt x="271999" y="5728678"/>
                  <a:pt x="269141" y="5740488"/>
                </a:cubicBezTo>
                <a:cubicBezTo>
                  <a:pt x="267426" y="5747728"/>
                  <a:pt x="265520" y="5756493"/>
                  <a:pt x="260376" y="5760873"/>
                </a:cubicBezTo>
                <a:cubicBezTo>
                  <a:pt x="221133" y="5794974"/>
                  <a:pt x="193890" y="5837457"/>
                  <a:pt x="171981" y="5883751"/>
                </a:cubicBezTo>
                <a:cubicBezTo>
                  <a:pt x="164171" y="5900323"/>
                  <a:pt x="156361" y="5918042"/>
                  <a:pt x="154075" y="5935949"/>
                </a:cubicBezTo>
                <a:lnTo>
                  <a:pt x="154075" y="5935950"/>
                </a:lnTo>
                <a:lnTo>
                  <a:pt x="154075" y="5935950"/>
                </a:lnTo>
                <a:cubicBezTo>
                  <a:pt x="151789" y="5954618"/>
                  <a:pt x="155599" y="5974241"/>
                  <a:pt x="157695" y="5993292"/>
                </a:cubicBezTo>
                <a:cubicBezTo>
                  <a:pt x="158837" y="6004532"/>
                  <a:pt x="158647" y="6017486"/>
                  <a:pt x="164171" y="6026441"/>
                </a:cubicBezTo>
                <a:cubicBezTo>
                  <a:pt x="181508" y="6054826"/>
                  <a:pt x="200176" y="6082259"/>
                  <a:pt x="220371" y="6108739"/>
                </a:cubicBezTo>
                <a:lnTo>
                  <a:pt x="234064" y="6133315"/>
                </a:lnTo>
                <a:lnTo>
                  <a:pt x="230364" y="6143190"/>
                </a:lnTo>
                <a:cubicBezTo>
                  <a:pt x="227813" y="6146732"/>
                  <a:pt x="223895" y="6150697"/>
                  <a:pt x="218465" y="6155602"/>
                </a:cubicBezTo>
                <a:cubicBezTo>
                  <a:pt x="196176" y="6175797"/>
                  <a:pt x="184556" y="6200944"/>
                  <a:pt x="179794" y="6228756"/>
                </a:cubicBezTo>
                <a:cubicBezTo>
                  <a:pt x="172363" y="6272764"/>
                  <a:pt x="166077" y="6317151"/>
                  <a:pt x="162457" y="6361539"/>
                </a:cubicBezTo>
                <a:lnTo>
                  <a:pt x="162457" y="6361540"/>
                </a:lnTo>
                <a:lnTo>
                  <a:pt x="162457" y="6361540"/>
                </a:lnTo>
                <a:lnTo>
                  <a:pt x="162684" y="6365557"/>
                </a:lnTo>
                <a:lnTo>
                  <a:pt x="163946" y="6387910"/>
                </a:lnTo>
                <a:lnTo>
                  <a:pt x="166047" y="6392243"/>
                </a:lnTo>
                <a:lnTo>
                  <a:pt x="173364" y="6407333"/>
                </a:lnTo>
                <a:lnTo>
                  <a:pt x="173364" y="6407332"/>
                </a:lnTo>
                <a:lnTo>
                  <a:pt x="166047" y="6392243"/>
                </a:lnTo>
                <a:lnTo>
                  <a:pt x="163946" y="6387910"/>
                </a:lnTo>
                <a:lnTo>
                  <a:pt x="162684" y="6365557"/>
                </a:lnTo>
                <a:lnTo>
                  <a:pt x="162457" y="6361540"/>
                </a:lnTo>
                <a:lnTo>
                  <a:pt x="179794" y="6228757"/>
                </a:lnTo>
                <a:cubicBezTo>
                  <a:pt x="184556" y="6200945"/>
                  <a:pt x="196176" y="6175798"/>
                  <a:pt x="218465" y="6155603"/>
                </a:cubicBezTo>
                <a:cubicBezTo>
                  <a:pt x="229325" y="6145793"/>
                  <a:pt x="234135" y="6139745"/>
                  <a:pt x="234064" y="6133315"/>
                </a:cubicBezTo>
                <a:lnTo>
                  <a:pt x="234064" y="6133315"/>
                </a:lnTo>
                <a:lnTo>
                  <a:pt x="234064" y="6133314"/>
                </a:lnTo>
                <a:cubicBezTo>
                  <a:pt x="233993" y="6126884"/>
                  <a:pt x="229039" y="6120074"/>
                  <a:pt x="220371" y="6108738"/>
                </a:cubicBezTo>
                <a:cubicBezTo>
                  <a:pt x="200176" y="6082258"/>
                  <a:pt x="181508" y="6054825"/>
                  <a:pt x="164171" y="6026440"/>
                </a:cubicBezTo>
                <a:cubicBezTo>
                  <a:pt x="158647" y="6017485"/>
                  <a:pt x="158837" y="6004531"/>
                  <a:pt x="157695" y="5993291"/>
                </a:cubicBezTo>
                <a:cubicBezTo>
                  <a:pt x="156647" y="5983766"/>
                  <a:pt x="155171" y="5974097"/>
                  <a:pt x="154242" y="5964477"/>
                </a:cubicBezTo>
                <a:lnTo>
                  <a:pt x="154075" y="5935950"/>
                </a:lnTo>
                <a:lnTo>
                  <a:pt x="160957" y="5909351"/>
                </a:lnTo>
                <a:cubicBezTo>
                  <a:pt x="164171" y="5900611"/>
                  <a:pt x="168076" y="5892038"/>
                  <a:pt x="171981" y="5883752"/>
                </a:cubicBezTo>
                <a:cubicBezTo>
                  <a:pt x="193890" y="5837458"/>
                  <a:pt x="221133" y="5794975"/>
                  <a:pt x="260376" y="5760874"/>
                </a:cubicBezTo>
                <a:cubicBezTo>
                  <a:pt x="265520" y="5756494"/>
                  <a:pt x="267426" y="5747729"/>
                  <a:pt x="269141" y="5740489"/>
                </a:cubicBezTo>
                <a:cubicBezTo>
                  <a:pt x="271999" y="5728679"/>
                  <a:pt x="274665" y="5716486"/>
                  <a:pt x="275047" y="5704484"/>
                </a:cubicBezTo>
                <a:cubicBezTo>
                  <a:pt x="276951" y="5646190"/>
                  <a:pt x="303622" y="5600468"/>
                  <a:pt x="346295" y="5562747"/>
                </a:cubicBezTo>
                <a:cubicBezTo>
                  <a:pt x="352392" y="5557318"/>
                  <a:pt x="355774" y="5552508"/>
                  <a:pt x="355869" y="5547579"/>
                </a:cubicBezTo>
                <a:lnTo>
                  <a:pt x="355869" y="5547578"/>
                </a:lnTo>
                <a:lnTo>
                  <a:pt x="355869" y="5547578"/>
                </a:lnTo>
                <a:cubicBezTo>
                  <a:pt x="355964" y="5542649"/>
                  <a:pt x="352773" y="5537600"/>
                  <a:pt x="345723" y="5531693"/>
                </a:cubicBezTo>
                <a:cubicBezTo>
                  <a:pt x="341628" y="5528265"/>
                  <a:pt x="338961" y="5524467"/>
                  <a:pt x="337324" y="5520422"/>
                </a:cubicBezTo>
                <a:lnTo>
                  <a:pt x="335103" y="5507668"/>
                </a:lnTo>
                <a:lnTo>
                  <a:pt x="339627" y="5480638"/>
                </a:lnTo>
                <a:cubicBezTo>
                  <a:pt x="343437" y="5462352"/>
                  <a:pt x="347439" y="5443871"/>
                  <a:pt x="351249" y="5425583"/>
                </a:cubicBezTo>
                <a:cubicBezTo>
                  <a:pt x="353915" y="5412058"/>
                  <a:pt x="356201" y="5398722"/>
                  <a:pt x="359440" y="5385385"/>
                </a:cubicBezTo>
                <a:cubicBezTo>
                  <a:pt x="361965" y="5375003"/>
                  <a:pt x="363668" y="5364883"/>
                  <a:pt x="364317" y="5355015"/>
                </a:cubicBezTo>
                <a:lnTo>
                  <a:pt x="364317" y="5355014"/>
                </a:lnTo>
                <a:lnTo>
                  <a:pt x="364317" y="5355014"/>
                </a:lnTo>
                <a:cubicBezTo>
                  <a:pt x="366264" y="5325412"/>
                  <a:pt x="358727" y="5298086"/>
                  <a:pt x="335437" y="5272796"/>
                </a:cubicBezTo>
                <a:cubicBezTo>
                  <a:pt x="323531" y="5259937"/>
                  <a:pt x="315815" y="5245269"/>
                  <a:pt x="311981" y="5229433"/>
                </a:cubicBezTo>
                <a:lnTo>
                  <a:pt x="311814" y="5179068"/>
                </a:lnTo>
                <a:lnTo>
                  <a:pt x="314362" y="5172091"/>
                </a:lnTo>
                <a:cubicBezTo>
                  <a:pt x="315243" y="5169781"/>
                  <a:pt x="315814" y="5167638"/>
                  <a:pt x="315052" y="5166114"/>
                </a:cubicBezTo>
                <a:lnTo>
                  <a:pt x="315052" y="5166114"/>
                </a:lnTo>
                <a:lnTo>
                  <a:pt x="315052" y="5166113"/>
                </a:lnTo>
                <a:lnTo>
                  <a:pt x="308337" y="5133225"/>
                </a:lnTo>
                <a:lnTo>
                  <a:pt x="315482" y="5102461"/>
                </a:lnTo>
                <a:cubicBezTo>
                  <a:pt x="322817" y="5082339"/>
                  <a:pt x="333247" y="5062669"/>
                  <a:pt x="334485" y="5041522"/>
                </a:cubicBezTo>
                <a:cubicBezTo>
                  <a:pt x="335627" y="5022853"/>
                  <a:pt x="349725" y="5003802"/>
                  <a:pt x="360964" y="4987038"/>
                </a:cubicBezTo>
                <a:cubicBezTo>
                  <a:pt x="372538" y="4969748"/>
                  <a:pt x="383790" y="4953853"/>
                  <a:pt x="385799" y="4933805"/>
                </a:cubicBezTo>
                <a:lnTo>
                  <a:pt x="385799" y="4933805"/>
                </a:lnTo>
                <a:lnTo>
                  <a:pt x="385799" y="4933805"/>
                </a:lnTo>
                <a:cubicBezTo>
                  <a:pt x="386468" y="4927122"/>
                  <a:pt x="386111" y="4919979"/>
                  <a:pt x="384396" y="4912168"/>
                </a:cubicBezTo>
                <a:lnTo>
                  <a:pt x="382691" y="4889275"/>
                </a:lnTo>
                <a:lnTo>
                  <a:pt x="387469" y="4867614"/>
                </a:lnTo>
                <a:cubicBezTo>
                  <a:pt x="392589" y="4853636"/>
                  <a:pt x="401352" y="4840633"/>
                  <a:pt x="412401" y="4828917"/>
                </a:cubicBezTo>
                <a:cubicBezTo>
                  <a:pt x="420784" y="4819964"/>
                  <a:pt x="425356" y="4810581"/>
                  <a:pt x="427237" y="4800484"/>
                </a:cubicBezTo>
                <a:lnTo>
                  <a:pt x="427237" y="4800483"/>
                </a:lnTo>
                <a:lnTo>
                  <a:pt x="427237" y="4800483"/>
                </a:lnTo>
                <a:cubicBezTo>
                  <a:pt x="429119" y="4790386"/>
                  <a:pt x="428309" y="4779575"/>
                  <a:pt x="425928" y="4767764"/>
                </a:cubicBezTo>
                <a:cubicBezTo>
                  <a:pt x="420022" y="4738235"/>
                  <a:pt x="419640" y="4707564"/>
                  <a:pt x="416021" y="4677655"/>
                </a:cubicBezTo>
                <a:cubicBezTo>
                  <a:pt x="415259" y="4671176"/>
                  <a:pt x="412591" y="4662986"/>
                  <a:pt x="408019" y="4659174"/>
                </a:cubicBezTo>
                <a:cubicBezTo>
                  <a:pt x="351249" y="4612500"/>
                  <a:pt x="350677" y="4546776"/>
                  <a:pt x="348009" y="4482004"/>
                </a:cubicBezTo>
                <a:lnTo>
                  <a:pt x="347247" y="4363891"/>
                </a:lnTo>
                <a:lnTo>
                  <a:pt x="356201" y="4324646"/>
                </a:lnTo>
                <a:cubicBezTo>
                  <a:pt x="368204" y="4300071"/>
                  <a:pt x="383824" y="4277402"/>
                  <a:pt x="396017" y="4253015"/>
                </a:cubicBezTo>
                <a:cubicBezTo>
                  <a:pt x="400781" y="4243873"/>
                  <a:pt x="400971" y="4232061"/>
                  <a:pt x="401733" y="4221392"/>
                </a:cubicBezTo>
                <a:lnTo>
                  <a:pt x="401733" y="4221391"/>
                </a:lnTo>
                <a:lnTo>
                  <a:pt x="401733" y="4221391"/>
                </a:lnTo>
                <a:lnTo>
                  <a:pt x="401638" y="4192388"/>
                </a:lnTo>
                <a:lnTo>
                  <a:pt x="405543" y="4165384"/>
                </a:lnTo>
                <a:cubicBezTo>
                  <a:pt x="414402" y="4144333"/>
                  <a:pt x="417831" y="4123948"/>
                  <a:pt x="416855" y="4103826"/>
                </a:cubicBezTo>
                <a:lnTo>
                  <a:pt x="416855" y="4103826"/>
                </a:lnTo>
                <a:lnTo>
                  <a:pt x="416855" y="4103825"/>
                </a:lnTo>
                <a:cubicBezTo>
                  <a:pt x="415879" y="4083702"/>
                  <a:pt x="410497" y="4063842"/>
                  <a:pt x="401733" y="4043839"/>
                </a:cubicBezTo>
                <a:cubicBezTo>
                  <a:pt x="395590" y="4029837"/>
                  <a:pt x="391101" y="4016025"/>
                  <a:pt x="388431" y="4002410"/>
                </a:cubicBezTo>
                <a:lnTo>
                  <a:pt x="386040" y="3962160"/>
                </a:lnTo>
                <a:lnTo>
                  <a:pt x="395544" y="3923125"/>
                </a:lnTo>
                <a:cubicBezTo>
                  <a:pt x="400804" y="3910319"/>
                  <a:pt x="408210" y="3897722"/>
                  <a:pt x="417925" y="3885339"/>
                </a:cubicBezTo>
                <a:cubicBezTo>
                  <a:pt x="426689" y="3874195"/>
                  <a:pt x="428975" y="3863193"/>
                  <a:pt x="427308" y="3852620"/>
                </a:cubicBezTo>
                <a:lnTo>
                  <a:pt x="427308" y="3852620"/>
                </a:lnTo>
                <a:lnTo>
                  <a:pt x="427308" y="3852619"/>
                </a:lnTo>
                <a:cubicBezTo>
                  <a:pt x="425642" y="3842046"/>
                  <a:pt x="420022" y="3831902"/>
                  <a:pt x="412973" y="3822472"/>
                </a:cubicBezTo>
                <a:lnTo>
                  <a:pt x="398042" y="3789776"/>
                </a:lnTo>
                <a:lnTo>
                  <a:pt x="404399" y="3754653"/>
                </a:lnTo>
                <a:cubicBezTo>
                  <a:pt x="407067" y="3749126"/>
                  <a:pt x="405733" y="3741316"/>
                  <a:pt x="404781" y="3734838"/>
                </a:cubicBezTo>
                <a:lnTo>
                  <a:pt x="404781" y="3734838"/>
                </a:lnTo>
                <a:lnTo>
                  <a:pt x="404781" y="3734837"/>
                </a:lnTo>
                <a:lnTo>
                  <a:pt x="400733" y="3680164"/>
                </a:lnTo>
                <a:lnTo>
                  <a:pt x="407246" y="3654416"/>
                </a:lnTo>
                <a:cubicBezTo>
                  <a:pt x="411056" y="3646123"/>
                  <a:pt x="416735" y="3638158"/>
                  <a:pt x="424974" y="3630633"/>
                </a:cubicBezTo>
                <a:cubicBezTo>
                  <a:pt x="431452" y="3624726"/>
                  <a:pt x="434118" y="3614820"/>
                  <a:pt x="438500" y="3606818"/>
                </a:cubicBezTo>
                <a:cubicBezTo>
                  <a:pt x="447455" y="3590054"/>
                  <a:pt x="451503" y="3582005"/>
                  <a:pt x="450598" y="3574409"/>
                </a:cubicBezTo>
                <a:lnTo>
                  <a:pt x="450598" y="3574408"/>
                </a:lnTo>
                <a:lnTo>
                  <a:pt x="450598" y="3574408"/>
                </a:lnTo>
                <a:cubicBezTo>
                  <a:pt x="449693" y="3566811"/>
                  <a:pt x="443835" y="3559668"/>
                  <a:pt x="432976" y="3544713"/>
                </a:cubicBezTo>
                <a:cubicBezTo>
                  <a:pt x="421546" y="3529090"/>
                  <a:pt x="409925" y="3507563"/>
                  <a:pt x="410877" y="3489467"/>
                </a:cubicBezTo>
                <a:cubicBezTo>
                  <a:pt x="416591" y="3380305"/>
                  <a:pt x="389159" y="3276480"/>
                  <a:pt x="363250" y="3172654"/>
                </a:cubicBezTo>
                <a:lnTo>
                  <a:pt x="350796" y="3077402"/>
                </a:lnTo>
                <a:lnTo>
                  <a:pt x="362488" y="2982149"/>
                </a:lnTo>
                <a:cubicBezTo>
                  <a:pt x="365441" y="2970576"/>
                  <a:pt x="366442" y="2959157"/>
                  <a:pt x="366072" y="2947863"/>
                </a:cubicBezTo>
                <a:lnTo>
                  <a:pt x="366072" y="2947863"/>
                </a:lnTo>
                <a:lnTo>
                  <a:pt x="366072" y="2947862"/>
                </a:lnTo>
                <a:cubicBezTo>
                  <a:pt x="364965" y="2913982"/>
                  <a:pt x="351534" y="2881226"/>
                  <a:pt x="341533" y="2848793"/>
                </a:cubicBezTo>
                <a:close/>
                <a:moveTo>
                  <a:pt x="817328" y="1508458"/>
                </a:moveTo>
                <a:lnTo>
                  <a:pt x="845421" y="1596213"/>
                </a:lnTo>
                <a:cubicBezTo>
                  <a:pt x="847898" y="1604978"/>
                  <a:pt x="846373" y="1615836"/>
                  <a:pt x="843517" y="1624980"/>
                </a:cubicBezTo>
                <a:cubicBezTo>
                  <a:pt x="833801" y="1656223"/>
                  <a:pt x="809415" y="1676036"/>
                  <a:pt x="786935" y="1697753"/>
                </a:cubicBezTo>
                <a:cubicBezTo>
                  <a:pt x="777029" y="1707279"/>
                  <a:pt x="769981" y="1720423"/>
                  <a:pt x="764267" y="1733188"/>
                </a:cubicBezTo>
                <a:cubicBezTo>
                  <a:pt x="749595" y="1766335"/>
                  <a:pt x="736452" y="1800246"/>
                  <a:pt x="722546" y="1833775"/>
                </a:cubicBezTo>
                <a:cubicBezTo>
                  <a:pt x="721212" y="1837013"/>
                  <a:pt x="717783" y="1839679"/>
                  <a:pt x="714925" y="1842158"/>
                </a:cubicBezTo>
                <a:cubicBezTo>
                  <a:pt x="684824" y="1866922"/>
                  <a:pt x="654535" y="1891497"/>
                  <a:pt x="624434" y="1916454"/>
                </a:cubicBezTo>
                <a:cubicBezTo>
                  <a:pt x="618720" y="1921216"/>
                  <a:pt x="614528" y="1928076"/>
                  <a:pt x="609004" y="1933219"/>
                </a:cubicBezTo>
                <a:cubicBezTo>
                  <a:pt x="601384" y="1940459"/>
                  <a:pt x="594143" y="1949603"/>
                  <a:pt x="584999" y="1953413"/>
                </a:cubicBezTo>
                <a:cubicBezTo>
                  <a:pt x="556234" y="1965224"/>
                  <a:pt x="543850" y="1987894"/>
                  <a:pt x="538516" y="2016469"/>
                </a:cubicBezTo>
                <a:cubicBezTo>
                  <a:pt x="533563" y="2042570"/>
                  <a:pt x="529371" y="2068669"/>
                  <a:pt x="523657" y="2094578"/>
                </a:cubicBezTo>
                <a:cubicBezTo>
                  <a:pt x="516799" y="2126201"/>
                  <a:pt x="509369" y="2157636"/>
                  <a:pt x="500986" y="2188879"/>
                </a:cubicBezTo>
                <a:cubicBezTo>
                  <a:pt x="497366" y="2202404"/>
                  <a:pt x="493176" y="2216692"/>
                  <a:pt x="485746" y="2228314"/>
                </a:cubicBezTo>
                <a:cubicBezTo>
                  <a:pt x="465171" y="2260890"/>
                  <a:pt x="451265" y="2295753"/>
                  <a:pt x="456789" y="2334044"/>
                </a:cubicBezTo>
                <a:cubicBezTo>
                  <a:pt x="461171" y="2364715"/>
                  <a:pt x="449931" y="2390434"/>
                  <a:pt x="432404" y="2409485"/>
                </a:cubicBezTo>
                <a:cubicBezTo>
                  <a:pt x="416497" y="2426822"/>
                  <a:pt x="410353" y="2444777"/>
                  <a:pt x="409472" y="2463017"/>
                </a:cubicBezTo>
                <a:lnTo>
                  <a:pt x="409472" y="2463018"/>
                </a:lnTo>
                <a:lnTo>
                  <a:pt x="409472" y="2463018"/>
                </a:lnTo>
                <a:cubicBezTo>
                  <a:pt x="408591" y="2481259"/>
                  <a:pt x="412972" y="2499786"/>
                  <a:pt x="418115" y="2518265"/>
                </a:cubicBezTo>
                <a:lnTo>
                  <a:pt x="421759" y="2545007"/>
                </a:lnTo>
                <a:lnTo>
                  <a:pt x="417545" y="2571034"/>
                </a:lnTo>
                <a:cubicBezTo>
                  <a:pt x="405543" y="2612945"/>
                  <a:pt x="372966" y="2640950"/>
                  <a:pt x="344391" y="2668001"/>
                </a:cubicBezTo>
                <a:cubicBezTo>
                  <a:pt x="320006" y="2691054"/>
                  <a:pt x="306290" y="2716963"/>
                  <a:pt x="296001" y="2745348"/>
                </a:cubicBezTo>
                <a:lnTo>
                  <a:pt x="296001" y="2745352"/>
                </a:lnTo>
                <a:lnTo>
                  <a:pt x="289670" y="2770758"/>
                </a:lnTo>
                <a:lnTo>
                  <a:pt x="290080" y="2778006"/>
                </a:lnTo>
                <a:lnTo>
                  <a:pt x="289301" y="2782305"/>
                </a:lnTo>
                <a:lnTo>
                  <a:pt x="290501" y="2785440"/>
                </a:lnTo>
                <a:lnTo>
                  <a:pt x="290929" y="2793023"/>
                </a:lnTo>
                <a:lnTo>
                  <a:pt x="300579" y="2811780"/>
                </a:lnTo>
                <a:lnTo>
                  <a:pt x="300582" y="2811787"/>
                </a:lnTo>
                <a:lnTo>
                  <a:pt x="300583" y="2811787"/>
                </a:lnTo>
                <a:lnTo>
                  <a:pt x="300579" y="2811780"/>
                </a:lnTo>
                <a:lnTo>
                  <a:pt x="290501" y="2785440"/>
                </a:lnTo>
                <a:lnTo>
                  <a:pt x="290080" y="2778006"/>
                </a:lnTo>
                <a:lnTo>
                  <a:pt x="296001" y="2745352"/>
                </a:lnTo>
                <a:lnTo>
                  <a:pt x="296001" y="2745349"/>
                </a:lnTo>
                <a:cubicBezTo>
                  <a:pt x="306290" y="2716964"/>
                  <a:pt x="320006" y="2691055"/>
                  <a:pt x="344391" y="2668002"/>
                </a:cubicBezTo>
                <a:cubicBezTo>
                  <a:pt x="372966" y="2640951"/>
                  <a:pt x="405543" y="2612946"/>
                  <a:pt x="417545" y="2571035"/>
                </a:cubicBezTo>
                <a:cubicBezTo>
                  <a:pt x="420117" y="2561986"/>
                  <a:pt x="421593" y="2553556"/>
                  <a:pt x="421760" y="2545007"/>
                </a:cubicBezTo>
                <a:lnTo>
                  <a:pt x="421759" y="2545007"/>
                </a:lnTo>
                <a:lnTo>
                  <a:pt x="421760" y="2545006"/>
                </a:lnTo>
                <a:cubicBezTo>
                  <a:pt x="421926" y="2536457"/>
                  <a:pt x="420783" y="2527790"/>
                  <a:pt x="418115" y="2518264"/>
                </a:cubicBezTo>
                <a:cubicBezTo>
                  <a:pt x="415544" y="2509025"/>
                  <a:pt x="413163" y="2499773"/>
                  <a:pt x="411535" y="2490551"/>
                </a:cubicBezTo>
                <a:lnTo>
                  <a:pt x="409472" y="2463018"/>
                </a:lnTo>
                <a:lnTo>
                  <a:pt x="415303" y="2435913"/>
                </a:lnTo>
                <a:cubicBezTo>
                  <a:pt x="418938" y="2426977"/>
                  <a:pt x="424451" y="2418154"/>
                  <a:pt x="432404" y="2409486"/>
                </a:cubicBezTo>
                <a:cubicBezTo>
                  <a:pt x="449931" y="2390435"/>
                  <a:pt x="461171" y="2364716"/>
                  <a:pt x="456789" y="2334045"/>
                </a:cubicBezTo>
                <a:cubicBezTo>
                  <a:pt x="451265" y="2295754"/>
                  <a:pt x="465171" y="2260891"/>
                  <a:pt x="485746" y="2228315"/>
                </a:cubicBezTo>
                <a:cubicBezTo>
                  <a:pt x="493176" y="2216693"/>
                  <a:pt x="497366" y="2202405"/>
                  <a:pt x="500986" y="2188880"/>
                </a:cubicBezTo>
                <a:cubicBezTo>
                  <a:pt x="509369" y="2157637"/>
                  <a:pt x="516799" y="2126202"/>
                  <a:pt x="523657" y="2094579"/>
                </a:cubicBezTo>
                <a:cubicBezTo>
                  <a:pt x="529371" y="2068670"/>
                  <a:pt x="533563" y="2042571"/>
                  <a:pt x="538516" y="2016470"/>
                </a:cubicBezTo>
                <a:cubicBezTo>
                  <a:pt x="543850" y="1987895"/>
                  <a:pt x="556234" y="1965225"/>
                  <a:pt x="584999" y="1953414"/>
                </a:cubicBezTo>
                <a:cubicBezTo>
                  <a:pt x="594143" y="1949604"/>
                  <a:pt x="601384" y="1940460"/>
                  <a:pt x="609004" y="1933220"/>
                </a:cubicBezTo>
                <a:cubicBezTo>
                  <a:pt x="614528" y="1928077"/>
                  <a:pt x="618720" y="1921217"/>
                  <a:pt x="624434" y="1916455"/>
                </a:cubicBezTo>
                <a:cubicBezTo>
                  <a:pt x="654535" y="1891498"/>
                  <a:pt x="684824" y="1866923"/>
                  <a:pt x="714925" y="1842159"/>
                </a:cubicBezTo>
                <a:cubicBezTo>
                  <a:pt x="717783" y="1839680"/>
                  <a:pt x="721212" y="1837014"/>
                  <a:pt x="722546" y="1833776"/>
                </a:cubicBezTo>
                <a:cubicBezTo>
                  <a:pt x="736452" y="1800247"/>
                  <a:pt x="749596" y="1766336"/>
                  <a:pt x="764267" y="1733189"/>
                </a:cubicBezTo>
                <a:cubicBezTo>
                  <a:pt x="769981" y="1720424"/>
                  <a:pt x="777029" y="1707280"/>
                  <a:pt x="786936" y="1697754"/>
                </a:cubicBezTo>
                <a:cubicBezTo>
                  <a:pt x="809416" y="1676037"/>
                  <a:pt x="833801" y="1656224"/>
                  <a:pt x="843517" y="1624981"/>
                </a:cubicBezTo>
                <a:cubicBezTo>
                  <a:pt x="846374" y="1615837"/>
                  <a:pt x="847899" y="1604979"/>
                  <a:pt x="845422" y="1596214"/>
                </a:cubicBezTo>
                <a:close/>
                <a:moveTo>
                  <a:pt x="792926" y="1453958"/>
                </a:moveTo>
                <a:lnTo>
                  <a:pt x="798723" y="1459073"/>
                </a:lnTo>
                <a:lnTo>
                  <a:pt x="807941" y="1481572"/>
                </a:lnTo>
                <a:lnTo>
                  <a:pt x="798724" y="1459074"/>
                </a:lnTo>
                <a:lnTo>
                  <a:pt x="798723" y="1459073"/>
                </a:lnTo>
                <a:lnTo>
                  <a:pt x="798723" y="1459073"/>
                </a:lnTo>
                <a:close/>
                <a:moveTo>
                  <a:pt x="779530" y="1268758"/>
                </a:moveTo>
                <a:lnTo>
                  <a:pt x="774363" y="1286069"/>
                </a:lnTo>
                <a:cubicBezTo>
                  <a:pt x="759789" y="1306930"/>
                  <a:pt x="753550" y="1328552"/>
                  <a:pt x="752025" y="1350627"/>
                </a:cubicBezTo>
                <a:lnTo>
                  <a:pt x="757620" y="1413840"/>
                </a:lnTo>
                <a:lnTo>
                  <a:pt x="752026" y="1350628"/>
                </a:lnTo>
                <a:cubicBezTo>
                  <a:pt x="753550" y="1328553"/>
                  <a:pt x="759790" y="1306930"/>
                  <a:pt x="774363" y="1286070"/>
                </a:cubicBezTo>
                <a:cubicBezTo>
                  <a:pt x="777506" y="1281689"/>
                  <a:pt x="779078" y="1275402"/>
                  <a:pt x="779530" y="1268758"/>
                </a:cubicBezTo>
                <a:close/>
                <a:moveTo>
                  <a:pt x="837801" y="773035"/>
                </a:moveTo>
                <a:lnTo>
                  <a:pt x="829801" y="854379"/>
                </a:lnTo>
                <a:cubicBezTo>
                  <a:pt x="827515" y="878956"/>
                  <a:pt x="826753" y="903722"/>
                  <a:pt x="798747" y="915343"/>
                </a:cubicBezTo>
                <a:cubicBezTo>
                  <a:pt x="794365" y="917059"/>
                  <a:pt x="791127" y="922773"/>
                  <a:pt x="788269" y="927155"/>
                </a:cubicBezTo>
                <a:cubicBezTo>
                  <a:pt x="744261" y="994785"/>
                  <a:pt x="745405" y="1030980"/>
                  <a:pt x="791889" y="1097087"/>
                </a:cubicBezTo>
                <a:cubicBezTo>
                  <a:pt x="796651" y="1103945"/>
                  <a:pt x="800081" y="1118613"/>
                  <a:pt x="796271" y="1123185"/>
                </a:cubicBezTo>
                <a:cubicBezTo>
                  <a:pt x="780459" y="1142617"/>
                  <a:pt x="773411" y="1162954"/>
                  <a:pt x="771553" y="1184029"/>
                </a:cubicBezTo>
                <a:cubicBezTo>
                  <a:pt x="773411" y="1162954"/>
                  <a:pt x="780460" y="1142618"/>
                  <a:pt x="796272" y="1123186"/>
                </a:cubicBezTo>
                <a:cubicBezTo>
                  <a:pt x="800082" y="1118614"/>
                  <a:pt x="796652" y="1103946"/>
                  <a:pt x="791890" y="1097088"/>
                </a:cubicBezTo>
                <a:cubicBezTo>
                  <a:pt x="745406" y="1030981"/>
                  <a:pt x="744262" y="994786"/>
                  <a:pt x="788270" y="927156"/>
                </a:cubicBezTo>
                <a:cubicBezTo>
                  <a:pt x="791128" y="922774"/>
                  <a:pt x="794366" y="917060"/>
                  <a:pt x="798748" y="915344"/>
                </a:cubicBezTo>
                <a:cubicBezTo>
                  <a:pt x="826753" y="903723"/>
                  <a:pt x="827515" y="878957"/>
                  <a:pt x="829801" y="854380"/>
                </a:cubicBezTo>
                <a:cubicBezTo>
                  <a:pt x="832277" y="827330"/>
                  <a:pt x="835515" y="800277"/>
                  <a:pt x="837801" y="773036"/>
                </a:cubicBezTo>
                <a:close/>
                <a:moveTo>
                  <a:pt x="782400" y="517851"/>
                </a:moveTo>
                <a:lnTo>
                  <a:pt x="791317" y="556047"/>
                </a:lnTo>
                <a:cubicBezTo>
                  <a:pt x="793413" y="564048"/>
                  <a:pt x="798937" y="572622"/>
                  <a:pt x="797795" y="580050"/>
                </a:cubicBezTo>
                <a:cubicBezTo>
                  <a:pt x="794461" y="601578"/>
                  <a:pt x="796890" y="622201"/>
                  <a:pt x="801176" y="642537"/>
                </a:cubicBezTo>
                <a:lnTo>
                  <a:pt x="813700" y="694928"/>
                </a:lnTo>
                <a:lnTo>
                  <a:pt x="801177" y="642538"/>
                </a:lnTo>
                <a:cubicBezTo>
                  <a:pt x="796891" y="622201"/>
                  <a:pt x="794462" y="601579"/>
                  <a:pt x="797796" y="580051"/>
                </a:cubicBezTo>
                <a:cubicBezTo>
                  <a:pt x="798938" y="572623"/>
                  <a:pt x="793414" y="564049"/>
                  <a:pt x="791318" y="556048"/>
                </a:cubicBezTo>
                <a:close/>
                <a:moveTo>
                  <a:pt x="769105" y="298169"/>
                </a:moveTo>
                <a:lnTo>
                  <a:pt x="783887" y="313533"/>
                </a:lnTo>
                <a:lnTo>
                  <a:pt x="786245" y="324058"/>
                </a:lnTo>
                <a:cubicBezTo>
                  <a:pt x="786031" y="328964"/>
                  <a:pt x="785126" y="334584"/>
                  <a:pt x="784459" y="338870"/>
                </a:cubicBezTo>
                <a:cubicBezTo>
                  <a:pt x="781601" y="357921"/>
                  <a:pt x="774363" y="376781"/>
                  <a:pt x="774553" y="395640"/>
                </a:cubicBezTo>
                <a:lnTo>
                  <a:pt x="778363" y="367328"/>
                </a:lnTo>
                <a:cubicBezTo>
                  <a:pt x="780506" y="357874"/>
                  <a:pt x="783031" y="348396"/>
                  <a:pt x="784460" y="338871"/>
                </a:cubicBezTo>
                <a:cubicBezTo>
                  <a:pt x="785794" y="330299"/>
                  <a:pt x="788080" y="316390"/>
                  <a:pt x="783888" y="313534"/>
                </a:cubicBezTo>
                <a:lnTo>
                  <a:pt x="783887" y="313533"/>
                </a:lnTo>
                <a:lnTo>
                  <a:pt x="783887" y="313533"/>
                </a:lnTo>
                <a:close/>
                <a:moveTo>
                  <a:pt x="761560" y="281568"/>
                </a:moveTo>
                <a:lnTo>
                  <a:pt x="766454" y="295415"/>
                </a:lnTo>
                <a:lnTo>
                  <a:pt x="766455" y="295415"/>
                </a:lnTo>
                <a:close/>
                <a:moveTo>
                  <a:pt x="774880" y="24486"/>
                </a:moveTo>
                <a:lnTo>
                  <a:pt x="777142" y="74129"/>
                </a:lnTo>
                <a:cubicBezTo>
                  <a:pt x="775758" y="100174"/>
                  <a:pt x="771253" y="125876"/>
                  <a:pt x="767023" y="151569"/>
                </a:cubicBezTo>
                <a:lnTo>
                  <a:pt x="766824" y="153388"/>
                </a:lnTo>
                <a:lnTo>
                  <a:pt x="763010" y="177271"/>
                </a:lnTo>
                <a:lnTo>
                  <a:pt x="758551" y="228944"/>
                </a:lnTo>
                <a:lnTo>
                  <a:pt x="758551" y="228948"/>
                </a:lnTo>
                <a:lnTo>
                  <a:pt x="758551" y="228949"/>
                </a:lnTo>
                <a:lnTo>
                  <a:pt x="758551" y="228944"/>
                </a:lnTo>
                <a:lnTo>
                  <a:pt x="766824" y="153388"/>
                </a:lnTo>
                <a:lnTo>
                  <a:pt x="771220" y="125861"/>
                </a:lnTo>
                <a:cubicBezTo>
                  <a:pt x="773910" y="108703"/>
                  <a:pt x="776220" y="91492"/>
                  <a:pt x="777143" y="74129"/>
                </a:cubicBezTo>
                <a:close/>
                <a:moveTo>
                  <a:pt x="313353" y="0"/>
                </a:moveTo>
                <a:lnTo>
                  <a:pt x="777461" y="0"/>
                </a:lnTo>
                <a:lnTo>
                  <a:pt x="774743" y="21486"/>
                </a:lnTo>
                <a:lnTo>
                  <a:pt x="777461" y="1"/>
                </a:lnTo>
                <a:lnTo>
                  <a:pt x="4543953" y="2"/>
                </a:lnTo>
                <a:lnTo>
                  <a:pt x="4543953" y="6858002"/>
                </a:lnTo>
                <a:lnTo>
                  <a:pt x="284400" y="6858002"/>
                </a:lnTo>
                <a:lnTo>
                  <a:pt x="284400" y="6858001"/>
                </a:lnTo>
                <a:lnTo>
                  <a:pt x="284400" y="6858001"/>
                </a:lnTo>
                <a:lnTo>
                  <a:pt x="278237" y="6812064"/>
                </a:lnTo>
                <a:lnTo>
                  <a:pt x="283011" y="6776800"/>
                </a:lnTo>
                <a:cubicBezTo>
                  <a:pt x="286107" y="6765164"/>
                  <a:pt x="290857" y="6753698"/>
                  <a:pt x="297715" y="6742553"/>
                </a:cubicBezTo>
                <a:cubicBezTo>
                  <a:pt x="306003" y="6729219"/>
                  <a:pt x="311147" y="6716169"/>
                  <a:pt x="311551" y="6702977"/>
                </a:cubicBezTo>
                <a:lnTo>
                  <a:pt x="311551" y="6702976"/>
                </a:lnTo>
                <a:lnTo>
                  <a:pt x="311551" y="6702976"/>
                </a:lnTo>
                <a:cubicBezTo>
                  <a:pt x="311956" y="6689783"/>
                  <a:pt x="307622" y="6676448"/>
                  <a:pt x="296953" y="6662541"/>
                </a:cubicBezTo>
                <a:cubicBezTo>
                  <a:pt x="293286" y="6657825"/>
                  <a:pt x="290989" y="6651967"/>
                  <a:pt x="289870" y="6645552"/>
                </a:cubicBezTo>
                <a:lnTo>
                  <a:pt x="289858" y="6625225"/>
                </a:lnTo>
                <a:lnTo>
                  <a:pt x="306480" y="6588626"/>
                </a:lnTo>
                <a:cubicBezTo>
                  <a:pt x="312576" y="6582147"/>
                  <a:pt x="318672" y="6575479"/>
                  <a:pt x="328959" y="6564621"/>
                </a:cubicBezTo>
                <a:lnTo>
                  <a:pt x="328959" y="6564620"/>
                </a:lnTo>
                <a:lnTo>
                  <a:pt x="306480" y="6588625"/>
                </a:lnTo>
                <a:cubicBezTo>
                  <a:pt x="298003" y="6597578"/>
                  <a:pt x="291954" y="6611342"/>
                  <a:pt x="289858" y="6625224"/>
                </a:cubicBezTo>
                <a:lnTo>
                  <a:pt x="289858" y="6625225"/>
                </a:lnTo>
                <a:lnTo>
                  <a:pt x="289858" y="6625225"/>
                </a:lnTo>
                <a:cubicBezTo>
                  <a:pt x="287762" y="6639108"/>
                  <a:pt x="289619" y="6653111"/>
                  <a:pt x="296953" y="6662542"/>
                </a:cubicBezTo>
                <a:cubicBezTo>
                  <a:pt x="302288" y="6669496"/>
                  <a:pt x="306038" y="6676306"/>
                  <a:pt x="308405" y="6683027"/>
                </a:cubicBezTo>
                <a:lnTo>
                  <a:pt x="311551" y="6702976"/>
                </a:lnTo>
                <a:lnTo>
                  <a:pt x="297715" y="6742552"/>
                </a:lnTo>
                <a:cubicBezTo>
                  <a:pt x="283999" y="6764841"/>
                  <a:pt x="278713" y="6788417"/>
                  <a:pt x="278237" y="6812063"/>
                </a:cubicBezTo>
                <a:lnTo>
                  <a:pt x="278237" y="6812064"/>
                </a:lnTo>
                <a:lnTo>
                  <a:pt x="278237" y="6812064"/>
                </a:lnTo>
                <a:lnTo>
                  <a:pt x="284400" y="6858001"/>
                </a:lnTo>
                <a:lnTo>
                  <a:pt x="112147" y="6858001"/>
                </a:lnTo>
                <a:lnTo>
                  <a:pt x="102447" y="6815516"/>
                </a:lnTo>
                <a:cubicBezTo>
                  <a:pt x="96923" y="6793035"/>
                  <a:pt x="87016" y="6771319"/>
                  <a:pt x="83396" y="6748458"/>
                </a:cubicBezTo>
                <a:cubicBezTo>
                  <a:pt x="74824" y="6694164"/>
                  <a:pt x="68728" y="6639488"/>
                  <a:pt x="61870" y="6584812"/>
                </a:cubicBezTo>
                <a:cubicBezTo>
                  <a:pt x="54821" y="6528424"/>
                  <a:pt x="47391" y="6472225"/>
                  <a:pt x="41105" y="6415833"/>
                </a:cubicBezTo>
                <a:cubicBezTo>
                  <a:pt x="37865" y="6384972"/>
                  <a:pt x="37295" y="6353919"/>
                  <a:pt x="34247" y="6323058"/>
                </a:cubicBezTo>
                <a:cubicBezTo>
                  <a:pt x="31579" y="6296005"/>
                  <a:pt x="26626" y="6269144"/>
                  <a:pt x="23386" y="6242093"/>
                </a:cubicBezTo>
                <a:cubicBezTo>
                  <a:pt x="20720" y="6218660"/>
                  <a:pt x="19196" y="6195037"/>
                  <a:pt x="16528" y="6171605"/>
                </a:cubicBezTo>
                <a:cubicBezTo>
                  <a:pt x="12148" y="6134075"/>
                  <a:pt x="7194" y="6096736"/>
                  <a:pt x="2622" y="6059397"/>
                </a:cubicBezTo>
                <a:lnTo>
                  <a:pt x="0" y="6041769"/>
                </a:lnTo>
                <a:lnTo>
                  <a:pt x="0" y="6000937"/>
                </a:lnTo>
                <a:lnTo>
                  <a:pt x="3670" y="5957595"/>
                </a:lnTo>
                <a:lnTo>
                  <a:pt x="0" y="5912511"/>
                </a:lnTo>
                <a:lnTo>
                  <a:pt x="0" y="5886401"/>
                </a:lnTo>
                <a:lnTo>
                  <a:pt x="1098" y="5864318"/>
                </a:lnTo>
                <a:cubicBezTo>
                  <a:pt x="7576" y="5839361"/>
                  <a:pt x="16720" y="5815169"/>
                  <a:pt x="24720" y="5790592"/>
                </a:cubicBezTo>
                <a:cubicBezTo>
                  <a:pt x="25672" y="5787924"/>
                  <a:pt x="25864" y="5784686"/>
                  <a:pt x="26434" y="5781830"/>
                </a:cubicBezTo>
                <a:cubicBezTo>
                  <a:pt x="29675" y="5765635"/>
                  <a:pt x="32913" y="5749634"/>
                  <a:pt x="35771" y="5733440"/>
                </a:cubicBezTo>
                <a:cubicBezTo>
                  <a:pt x="37295" y="5724678"/>
                  <a:pt x="37485" y="5715723"/>
                  <a:pt x="38819" y="5706959"/>
                </a:cubicBezTo>
                <a:cubicBezTo>
                  <a:pt x="44153" y="5673050"/>
                  <a:pt x="35199" y="5635711"/>
                  <a:pt x="58250" y="5606372"/>
                </a:cubicBezTo>
                <a:cubicBezTo>
                  <a:pt x="73110" y="5587321"/>
                  <a:pt x="69680" y="5568842"/>
                  <a:pt x="67394" y="5548460"/>
                </a:cubicBezTo>
                <a:cubicBezTo>
                  <a:pt x="65680" y="5533027"/>
                  <a:pt x="66252" y="5517215"/>
                  <a:pt x="66060" y="5501594"/>
                </a:cubicBezTo>
                <a:cubicBezTo>
                  <a:pt x="65490" y="5474161"/>
                  <a:pt x="65298" y="5446728"/>
                  <a:pt x="64346" y="5419295"/>
                </a:cubicBezTo>
                <a:cubicBezTo>
                  <a:pt x="63966" y="5410531"/>
                  <a:pt x="59202" y="5401579"/>
                  <a:pt x="59964" y="5393005"/>
                </a:cubicBezTo>
                <a:cubicBezTo>
                  <a:pt x="63584" y="5353379"/>
                  <a:pt x="69300" y="5313754"/>
                  <a:pt x="72538" y="5274129"/>
                </a:cubicBezTo>
                <a:cubicBezTo>
                  <a:pt x="74442" y="5251650"/>
                  <a:pt x="70824" y="5228597"/>
                  <a:pt x="73490" y="5206308"/>
                </a:cubicBezTo>
                <a:cubicBezTo>
                  <a:pt x="76538" y="5180591"/>
                  <a:pt x="84348" y="5155445"/>
                  <a:pt x="89113" y="5129916"/>
                </a:cubicBezTo>
                <a:cubicBezTo>
                  <a:pt x="90445" y="5122867"/>
                  <a:pt x="88731" y="5115057"/>
                  <a:pt x="88351" y="5107627"/>
                </a:cubicBezTo>
                <a:cubicBezTo>
                  <a:pt x="87968" y="5099245"/>
                  <a:pt x="87206" y="5091052"/>
                  <a:pt x="87016" y="5082670"/>
                </a:cubicBezTo>
                <a:cubicBezTo>
                  <a:pt x="86634" y="5057141"/>
                  <a:pt x="87206" y="5031614"/>
                  <a:pt x="85872" y="5006086"/>
                </a:cubicBezTo>
                <a:cubicBezTo>
                  <a:pt x="85110" y="4990465"/>
                  <a:pt x="77300" y="4974082"/>
                  <a:pt x="80158" y="4959602"/>
                </a:cubicBezTo>
                <a:cubicBezTo>
                  <a:pt x="85682" y="4930075"/>
                  <a:pt x="73300" y="4900546"/>
                  <a:pt x="83586" y="4871019"/>
                </a:cubicBezTo>
                <a:cubicBezTo>
                  <a:pt x="86634" y="4861873"/>
                  <a:pt x="79014" y="4849300"/>
                  <a:pt x="78634" y="4838250"/>
                </a:cubicBezTo>
                <a:cubicBezTo>
                  <a:pt x="77682" y="4810627"/>
                  <a:pt x="77872" y="4783004"/>
                  <a:pt x="78062" y="4755381"/>
                </a:cubicBezTo>
                <a:cubicBezTo>
                  <a:pt x="78252" y="4730614"/>
                  <a:pt x="75586" y="4704895"/>
                  <a:pt x="80920" y="4681083"/>
                </a:cubicBezTo>
                <a:cubicBezTo>
                  <a:pt x="86634" y="4656126"/>
                  <a:pt x="85872" y="4633647"/>
                  <a:pt x="79396" y="4609452"/>
                </a:cubicBezTo>
                <a:cubicBezTo>
                  <a:pt x="75014" y="4592878"/>
                  <a:pt x="74442" y="4575351"/>
                  <a:pt x="73110" y="4558207"/>
                </a:cubicBezTo>
                <a:cubicBezTo>
                  <a:pt x="71586" y="4539728"/>
                  <a:pt x="75586" y="4519343"/>
                  <a:pt x="69300" y="4502579"/>
                </a:cubicBezTo>
                <a:cubicBezTo>
                  <a:pt x="50629" y="4452665"/>
                  <a:pt x="46629" y="4401419"/>
                  <a:pt x="46629" y="4349222"/>
                </a:cubicBezTo>
                <a:cubicBezTo>
                  <a:pt x="46629" y="4339695"/>
                  <a:pt x="49295" y="4329979"/>
                  <a:pt x="52153" y="4320837"/>
                </a:cubicBezTo>
                <a:cubicBezTo>
                  <a:pt x="69300" y="4267493"/>
                  <a:pt x="67776" y="4213961"/>
                  <a:pt x="57297" y="4159667"/>
                </a:cubicBezTo>
                <a:cubicBezTo>
                  <a:pt x="55011" y="4148427"/>
                  <a:pt x="54629" y="4135854"/>
                  <a:pt x="56915" y="4124614"/>
                </a:cubicBezTo>
                <a:cubicBezTo>
                  <a:pt x="63584" y="4092989"/>
                  <a:pt x="74634" y="4062318"/>
                  <a:pt x="79396" y="4030503"/>
                </a:cubicBezTo>
                <a:cubicBezTo>
                  <a:pt x="87206" y="3977925"/>
                  <a:pt x="60918" y="3932394"/>
                  <a:pt x="43771" y="3885338"/>
                </a:cubicBezTo>
                <a:cubicBezTo>
                  <a:pt x="31627" y="3851761"/>
                  <a:pt x="8016" y="3821935"/>
                  <a:pt x="426" y="3786777"/>
                </a:cubicBezTo>
                <a:lnTo>
                  <a:pt x="0" y="3773897"/>
                </a:lnTo>
                <a:lnTo>
                  <a:pt x="0" y="3393882"/>
                </a:lnTo>
                <a:lnTo>
                  <a:pt x="11838" y="3359516"/>
                </a:lnTo>
                <a:cubicBezTo>
                  <a:pt x="14434" y="3346205"/>
                  <a:pt x="14910" y="3332774"/>
                  <a:pt x="12910" y="3318771"/>
                </a:cubicBezTo>
                <a:cubicBezTo>
                  <a:pt x="12243" y="3314104"/>
                  <a:pt x="9909" y="3308770"/>
                  <a:pt x="6718" y="3304079"/>
                </a:cubicBezTo>
                <a:lnTo>
                  <a:pt x="0" y="3297657"/>
                </a:lnTo>
                <a:lnTo>
                  <a:pt x="0" y="3207867"/>
                </a:lnTo>
                <a:lnTo>
                  <a:pt x="15553" y="3186771"/>
                </a:lnTo>
                <a:cubicBezTo>
                  <a:pt x="28483" y="3162329"/>
                  <a:pt x="30484" y="3134647"/>
                  <a:pt x="36341" y="3107500"/>
                </a:cubicBezTo>
                <a:cubicBezTo>
                  <a:pt x="41105" y="3085403"/>
                  <a:pt x="41295" y="3064827"/>
                  <a:pt x="38057" y="3042728"/>
                </a:cubicBezTo>
                <a:cubicBezTo>
                  <a:pt x="30817" y="2994722"/>
                  <a:pt x="41105" y="2948047"/>
                  <a:pt x="54249" y="2901943"/>
                </a:cubicBezTo>
                <a:cubicBezTo>
                  <a:pt x="63012" y="2871462"/>
                  <a:pt x="68346" y="2840219"/>
                  <a:pt x="77300" y="2809930"/>
                </a:cubicBezTo>
                <a:cubicBezTo>
                  <a:pt x="84158" y="2787259"/>
                  <a:pt x="92351" y="2764590"/>
                  <a:pt x="103399" y="2743826"/>
                </a:cubicBezTo>
                <a:cubicBezTo>
                  <a:pt x="119594" y="2713723"/>
                  <a:pt x="143978" y="2687436"/>
                  <a:pt x="137500" y="2649143"/>
                </a:cubicBezTo>
                <a:cubicBezTo>
                  <a:pt x="131786" y="2615421"/>
                  <a:pt x="143786" y="2584942"/>
                  <a:pt x="155217" y="2554079"/>
                </a:cubicBezTo>
                <a:cubicBezTo>
                  <a:pt x="163599" y="2531409"/>
                  <a:pt x="172173" y="2508742"/>
                  <a:pt x="177507" y="2485307"/>
                </a:cubicBezTo>
                <a:cubicBezTo>
                  <a:pt x="183794" y="2457492"/>
                  <a:pt x="181126" y="2426059"/>
                  <a:pt x="192748" y="2401292"/>
                </a:cubicBezTo>
                <a:cubicBezTo>
                  <a:pt x="204940" y="2375383"/>
                  <a:pt x="196748" y="2353859"/>
                  <a:pt x="193318" y="2330806"/>
                </a:cubicBezTo>
                <a:cubicBezTo>
                  <a:pt x="187984" y="2294039"/>
                  <a:pt x="178077" y="2257459"/>
                  <a:pt x="190652" y="2220312"/>
                </a:cubicBezTo>
                <a:cubicBezTo>
                  <a:pt x="205892" y="2175163"/>
                  <a:pt x="222275" y="2130393"/>
                  <a:pt x="236753" y="2085054"/>
                </a:cubicBezTo>
                <a:cubicBezTo>
                  <a:pt x="242280" y="2067525"/>
                  <a:pt x="244566" y="2048668"/>
                  <a:pt x="247042" y="2030378"/>
                </a:cubicBezTo>
                <a:cubicBezTo>
                  <a:pt x="249138" y="2013043"/>
                  <a:pt x="243804" y="1992279"/>
                  <a:pt x="251804" y="1978940"/>
                </a:cubicBezTo>
                <a:cubicBezTo>
                  <a:pt x="272379" y="1944649"/>
                  <a:pt x="282475" y="1909408"/>
                  <a:pt x="282475" y="1869780"/>
                </a:cubicBezTo>
                <a:cubicBezTo>
                  <a:pt x="282475" y="1854920"/>
                  <a:pt x="291049" y="1840441"/>
                  <a:pt x="292573" y="1825393"/>
                </a:cubicBezTo>
                <a:cubicBezTo>
                  <a:pt x="294477" y="1804816"/>
                  <a:pt x="299622" y="1781194"/>
                  <a:pt x="292381" y="1763287"/>
                </a:cubicBezTo>
                <a:cubicBezTo>
                  <a:pt x="275237" y="1721185"/>
                  <a:pt x="289525" y="1687086"/>
                  <a:pt x="306480" y="1650317"/>
                </a:cubicBezTo>
                <a:cubicBezTo>
                  <a:pt x="323244" y="1614120"/>
                  <a:pt x="336579" y="1576019"/>
                  <a:pt x="347629" y="1537537"/>
                </a:cubicBezTo>
                <a:cubicBezTo>
                  <a:pt x="351629" y="1523059"/>
                  <a:pt x="344961" y="1505724"/>
                  <a:pt x="343629" y="1489720"/>
                </a:cubicBezTo>
                <a:cubicBezTo>
                  <a:pt x="343247" y="1484004"/>
                  <a:pt x="342675" y="1477717"/>
                  <a:pt x="344581" y="1472575"/>
                </a:cubicBezTo>
                <a:cubicBezTo>
                  <a:pt x="362870" y="1422854"/>
                  <a:pt x="376776" y="1372368"/>
                  <a:pt x="367252" y="1318456"/>
                </a:cubicBezTo>
                <a:cubicBezTo>
                  <a:pt x="366298" y="1313504"/>
                  <a:pt x="368394" y="1307978"/>
                  <a:pt x="369728" y="1303024"/>
                </a:cubicBezTo>
                <a:cubicBezTo>
                  <a:pt x="376586" y="1278829"/>
                  <a:pt x="387444" y="1255206"/>
                  <a:pt x="389921" y="1230633"/>
                </a:cubicBezTo>
                <a:cubicBezTo>
                  <a:pt x="396017" y="1170051"/>
                  <a:pt x="398495" y="1109091"/>
                  <a:pt x="402495" y="1048125"/>
                </a:cubicBezTo>
                <a:cubicBezTo>
                  <a:pt x="402685" y="1044315"/>
                  <a:pt x="402685" y="1040315"/>
                  <a:pt x="404019" y="1036887"/>
                </a:cubicBezTo>
                <a:cubicBezTo>
                  <a:pt x="412211" y="1014406"/>
                  <a:pt x="409543" y="994785"/>
                  <a:pt x="393923" y="975733"/>
                </a:cubicBezTo>
                <a:cubicBezTo>
                  <a:pt x="387064" y="967350"/>
                  <a:pt x="383444" y="955920"/>
                  <a:pt x="379634" y="945444"/>
                </a:cubicBezTo>
                <a:cubicBezTo>
                  <a:pt x="373918" y="930011"/>
                  <a:pt x="368394" y="914200"/>
                  <a:pt x="364774" y="898198"/>
                </a:cubicBezTo>
                <a:cubicBezTo>
                  <a:pt x="361346" y="882384"/>
                  <a:pt x="356583" y="865430"/>
                  <a:pt x="359250" y="850189"/>
                </a:cubicBezTo>
                <a:cubicBezTo>
                  <a:pt x="364012" y="822756"/>
                  <a:pt x="374680" y="796655"/>
                  <a:pt x="381730" y="769605"/>
                </a:cubicBezTo>
                <a:cubicBezTo>
                  <a:pt x="384206" y="760270"/>
                  <a:pt x="383824" y="749982"/>
                  <a:pt x="384016" y="740268"/>
                </a:cubicBezTo>
                <a:cubicBezTo>
                  <a:pt x="384586" y="717977"/>
                  <a:pt x="379062" y="695116"/>
                  <a:pt x="394875" y="674923"/>
                </a:cubicBezTo>
                <a:cubicBezTo>
                  <a:pt x="409733" y="656255"/>
                  <a:pt x="405353" y="637392"/>
                  <a:pt x="394113" y="617772"/>
                </a:cubicBezTo>
                <a:cubicBezTo>
                  <a:pt x="386110" y="603673"/>
                  <a:pt x="379824" y="587672"/>
                  <a:pt x="376776" y="571860"/>
                </a:cubicBezTo>
                <a:cubicBezTo>
                  <a:pt x="372586" y="550141"/>
                  <a:pt x="370870" y="528615"/>
                  <a:pt x="373348" y="505182"/>
                </a:cubicBezTo>
                <a:cubicBezTo>
                  <a:pt x="375062" y="488607"/>
                  <a:pt x="375824" y="475081"/>
                  <a:pt x="385920" y="462126"/>
                </a:cubicBezTo>
                <a:cubicBezTo>
                  <a:pt x="387444" y="460032"/>
                  <a:pt x="387826" y="456222"/>
                  <a:pt x="387634" y="453364"/>
                </a:cubicBezTo>
                <a:cubicBezTo>
                  <a:pt x="384396" y="415835"/>
                  <a:pt x="386110" y="378686"/>
                  <a:pt x="388399" y="340774"/>
                </a:cubicBezTo>
                <a:cubicBezTo>
                  <a:pt x="391445" y="292579"/>
                  <a:pt x="382492" y="241901"/>
                  <a:pt x="350487" y="200182"/>
                </a:cubicBezTo>
                <a:cubicBezTo>
                  <a:pt x="345723" y="194085"/>
                  <a:pt x="343629" y="184941"/>
                  <a:pt x="342485" y="176939"/>
                </a:cubicBezTo>
                <a:cubicBezTo>
                  <a:pt x="337533" y="139219"/>
                  <a:pt x="334103" y="101308"/>
                  <a:pt x="328579" y="63587"/>
                </a:cubicBezTo>
                <a:cubicBezTo>
                  <a:pt x="325530" y="43012"/>
                  <a:pt x="322862" y="21486"/>
                  <a:pt x="314480" y="2817"/>
                </a:cubicBezTo>
                <a:close/>
              </a:path>
            </a:pathLst>
          </a:custGeom>
          <a:effectLst>
            <a:outerShdw blurRad="381000" dist="152400" dir="10800000" algn="r" rotWithShape="0">
              <a:prstClr val="black">
                <a:alpha val="10000"/>
              </a:prstClr>
            </a:outerShdw>
          </a:effectLst>
        </p:spPr>
      </p:pic>
      <p:grpSp>
        <p:nvGrpSpPr>
          <p:cNvPr id="39" name="Group 28">
            <a:extLst>
              <a:ext uri="{FF2B5EF4-FFF2-40B4-BE49-F238E27FC236}">
                <a16:creationId xmlns:a16="http://schemas.microsoft.com/office/drawing/2014/main" id="{8B60959F-9B69-4520-A16E-EA6BECC747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00" y="-1"/>
            <a:ext cx="874716" cy="6858001"/>
            <a:chOff x="7620000" y="-1"/>
            <a:chExt cx="874716" cy="6858001"/>
          </a:xfrm>
        </p:grpSpPr>
        <p:sp>
          <p:nvSpPr>
            <p:cNvPr id="30" name="Freeform: Shape 29">
              <a:extLst>
                <a:ext uri="{FF2B5EF4-FFF2-40B4-BE49-F238E27FC236}">
                  <a16:creationId xmlns:a16="http://schemas.microsoft.com/office/drawing/2014/main" id="{18D5A6E8-CD1B-4796-ABD1-A6F27F6C0E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Shape 30">
              <a:extLst>
                <a:ext uri="{FF2B5EF4-FFF2-40B4-BE49-F238E27FC236}">
                  <a16:creationId xmlns:a16="http://schemas.microsoft.com/office/drawing/2014/main" id="{D7E12F56-F4EE-4535-8677-C11996E241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1402363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06519948-43C2-C474-7150-05611AE6E2A5}"/>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4571" b="34483"/>
          <a:stretch/>
        </p:blipFill>
        <p:spPr>
          <a:xfrm>
            <a:off x="20" y="10"/>
            <a:ext cx="12188930" cy="6857990"/>
          </a:xfrm>
          <a:prstGeom prst="rect">
            <a:avLst/>
          </a:prstGeom>
        </p:spPr>
      </p:pic>
      <p:sp>
        <p:nvSpPr>
          <p:cNvPr id="2" name="Titre 1">
            <a:extLst>
              <a:ext uri="{FF2B5EF4-FFF2-40B4-BE49-F238E27FC236}">
                <a16:creationId xmlns:a16="http://schemas.microsoft.com/office/drawing/2014/main" id="{E47D5767-674D-85B0-ED0D-3789F809CA2B}"/>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rPr>
              <a:t>Overview</a:t>
            </a:r>
          </a:p>
        </p:txBody>
      </p:sp>
      <p:sp>
        <p:nvSpPr>
          <p:cNvPr id="1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6378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4" name="Image 3" descr="Une image contenant texte, capture d’écran, Police, nombre&#10;&#10;Description générée automatiquement">
            <a:extLst>
              <a:ext uri="{FF2B5EF4-FFF2-40B4-BE49-F238E27FC236}">
                <a16:creationId xmlns:a16="http://schemas.microsoft.com/office/drawing/2014/main" id="{5AAB2D89-F71F-1EB4-5826-558A8925A1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extLst>
      <p:ext uri="{BB962C8B-B14F-4D97-AF65-F5344CB8AC3E}">
        <p14:creationId xmlns:p14="http://schemas.microsoft.com/office/powerpoint/2010/main" val="3376391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06519948-43C2-C474-7150-05611AE6E2A5}"/>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4571" b="34484"/>
          <a:stretch/>
        </p:blipFill>
        <p:spPr>
          <a:xfrm>
            <a:off x="20" y="10"/>
            <a:ext cx="12188930" cy="6857990"/>
          </a:xfrm>
          <a:prstGeom prst="rect">
            <a:avLst/>
          </a:prstGeom>
        </p:spPr>
      </p:pic>
      <p:sp>
        <p:nvSpPr>
          <p:cNvPr id="2" name="Titre 1">
            <a:extLst>
              <a:ext uri="{FF2B5EF4-FFF2-40B4-BE49-F238E27FC236}">
                <a16:creationId xmlns:a16="http://schemas.microsoft.com/office/drawing/2014/main" id="{E47D5767-674D-85B0-ED0D-3789F809CA2B}"/>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chemeClr val="bg1"/>
                </a:solidFill>
              </a:rPr>
              <a:t>Pays</a:t>
            </a:r>
          </a:p>
        </p:txBody>
      </p:sp>
      <p:sp>
        <p:nvSpPr>
          <p:cNvPr id="21"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6350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4" name="Image 3" descr="Une image contenant texte, carte, capture d’écran, graphisme&#10;&#10;Description générée automatiquement">
            <a:extLst>
              <a:ext uri="{FF2B5EF4-FFF2-40B4-BE49-F238E27FC236}">
                <a16:creationId xmlns:a16="http://schemas.microsoft.com/office/drawing/2014/main" id="{5E0DBD04-CC75-02B4-A4BE-733B0DE0DA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24582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4" descr="Une image contenant Graphique, capture d’écran, rouge, graphisme&#10;&#10;Description générée automatiquement">
            <a:extLst>
              <a:ext uri="{FF2B5EF4-FFF2-40B4-BE49-F238E27FC236}">
                <a16:creationId xmlns:a16="http://schemas.microsoft.com/office/drawing/2014/main" id="{06519948-43C2-C474-7150-05611AE6E2A5}"/>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4571" b="34483"/>
          <a:stretch/>
        </p:blipFill>
        <p:spPr>
          <a:xfrm>
            <a:off x="20" y="10"/>
            <a:ext cx="12188930" cy="6857990"/>
          </a:xfrm>
          <a:prstGeom prst="rect">
            <a:avLst/>
          </a:prstGeom>
        </p:spPr>
      </p:pic>
      <p:sp>
        <p:nvSpPr>
          <p:cNvPr id="2" name="Titre 1">
            <a:extLst>
              <a:ext uri="{FF2B5EF4-FFF2-40B4-BE49-F238E27FC236}">
                <a16:creationId xmlns:a16="http://schemas.microsoft.com/office/drawing/2014/main" id="{E47D5767-674D-85B0-ED0D-3789F809CA2B}"/>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err="1">
                <a:solidFill>
                  <a:schemeClr val="bg1"/>
                </a:solidFill>
              </a:rPr>
              <a:t>Durées</a:t>
            </a:r>
            <a:endParaRPr lang="en-US" sz="6600" dirty="0">
              <a:solidFill>
                <a:schemeClr val="bg1"/>
              </a:solidFill>
            </a:endParaRPr>
          </a:p>
        </p:txBody>
      </p:sp>
      <p:sp>
        <p:nvSpPr>
          <p:cNvPr id="1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46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2" name="Image 1" descr="Une image contenant texte, capture d’écran, Police, conception&#10;&#10;Description générée automatiquement">
            <a:extLst>
              <a:ext uri="{FF2B5EF4-FFF2-40B4-BE49-F238E27FC236}">
                <a16:creationId xmlns:a16="http://schemas.microsoft.com/office/drawing/2014/main" id="{6AAB3E24-26CF-A1C3-3100-CDE7FEF5557F}"/>
              </a:ext>
            </a:extLst>
          </p:cNvPr>
          <p:cNvPicPr>
            <a:picLocks noChangeAspect="1"/>
          </p:cNvPicPr>
          <p:nvPr/>
        </p:nvPicPr>
        <p:blipFill>
          <a:blip r:embed="rId3"/>
          <a:stretch>
            <a:fillRect/>
          </a:stretch>
        </p:blipFill>
        <p:spPr>
          <a:xfrm>
            <a:off x="-66674" y="0"/>
            <a:ext cx="12258674" cy="6858000"/>
          </a:xfrm>
          <a:prstGeom prst="rect">
            <a:avLst/>
          </a:prstGeom>
        </p:spPr>
      </p:pic>
    </p:spTree>
    <p:extLst>
      <p:ext uri="{BB962C8B-B14F-4D97-AF65-F5344CB8AC3E}">
        <p14:creationId xmlns:p14="http://schemas.microsoft.com/office/powerpoint/2010/main" val="397308041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219</TotalTime>
  <Words>855</Words>
  <Application>Microsoft Office PowerPoint</Application>
  <PresentationFormat>Grand écran</PresentationFormat>
  <Paragraphs>90</Paragraphs>
  <Slides>14</Slides>
  <Notes>8</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14</vt:i4>
      </vt:variant>
    </vt:vector>
  </HeadingPairs>
  <TitlesOfParts>
    <vt:vector size="19" baseType="lpstr">
      <vt:lpstr>Aptos</vt:lpstr>
      <vt:lpstr>Aptos Display</vt:lpstr>
      <vt:lpstr>Arial</vt:lpstr>
      <vt:lpstr>Söhne</vt:lpstr>
      <vt:lpstr>Thème Office</vt:lpstr>
      <vt:lpstr>Présentation PowerPoint</vt:lpstr>
      <vt:lpstr>Présentation PowerPoint</vt:lpstr>
      <vt:lpstr>Éléments clés</vt:lpstr>
      <vt:lpstr>Overview</vt:lpstr>
      <vt:lpstr>Présentation PowerPoint</vt:lpstr>
      <vt:lpstr>Pays</vt:lpstr>
      <vt:lpstr>Présentation PowerPoint</vt:lpstr>
      <vt:lpstr>Durées</vt:lpstr>
      <vt:lpstr>Présentation PowerPoint</vt:lpstr>
      <vt:lpstr>Genres</vt:lpstr>
      <vt:lpstr>Présentation PowerPoint</vt:lpstr>
      <vt:lpstr>Conclusion</vt:lpstr>
      <vt:lpstr>Merci</vt:lpstr>
      <vt:lpstr>Perspective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Patrice Danger</dc:creator>
  <cp:lastModifiedBy>Patrice Danger</cp:lastModifiedBy>
  <cp:revision>1</cp:revision>
  <dcterms:created xsi:type="dcterms:W3CDTF">2024-05-05T06:09:13Z</dcterms:created>
  <dcterms:modified xsi:type="dcterms:W3CDTF">2024-06-03T09:18:11Z</dcterms:modified>
</cp:coreProperties>
</file>

<file path=docProps/thumbnail.jpeg>
</file>